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7772400" cy="10058400"/>
  <p:notesSz cx="6950075" cy="9236075"/>
  <p:embeddedFontLst>
    <p:embeddedFont>
      <p:font typeface="Calibri" panose="020F0502020204030204" pitchFamily="34" charset="0"/>
      <p:regular r:id="rId14"/>
      <p:bold r:id="rId15"/>
      <p:italic r:id="rId16"/>
      <p:boldItalic r:id="rId17"/>
    </p:embeddedFont>
    <p:embeddedFont>
      <p:font typeface="Roboto" panose="020000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jCvVB2wIQAEAPycOnlJM8uaQpGD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68BE599-89E8-43C8-834D-99DF4F52E89E}">
  <a:tblStyle styleId="{568BE599-89E8-43C8-834D-99DF4F52E89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BDC76EC-7F12-44AC-9577-16F8DEBCB9B8}" styleName="Table_1">
    <a:wholeTbl>
      <a:tcTxStyle b="off" i="off">
        <a:font>
          <a:latin typeface="Tw Cen MT"/>
          <a:ea typeface="Tw Cen MT"/>
          <a:cs typeface="Tw Cen MT"/>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40000"/>
            </a:schemeClr>
          </a:solidFill>
        </a:fill>
      </a:tcStyle>
    </a:band1H>
    <a:band2H>
      <a:tcTxStyle/>
      <a:tcStyle>
        <a:tcBdr/>
      </a:tcStyle>
    </a:band2H>
    <a:band1V>
      <a:tcTxStyle/>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fill>
          <a:solidFill>
            <a:schemeClr val="accent1">
              <a:alpha val="40000"/>
            </a:schemeClr>
          </a:solidFill>
        </a:fill>
      </a:tcStyle>
    </a:band1V>
    <a:band2V>
      <a:tcTxStyle/>
      <a:tcStyle>
        <a:tcBdr/>
      </a:tcStyle>
    </a:band2V>
    <a:la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Tw Cen MT"/>
          <a:ea typeface="Tw Cen MT"/>
          <a:cs typeface="Tw Cen MT"/>
        </a:font>
        <a:schemeClr val="lt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1"/>
          </a:solidFill>
        </a:fill>
      </a:tcStyle>
    </a:firstRow>
    <a:neCell>
      <a:tcTxStyle/>
      <a:tcStyle>
        <a:tcBdr/>
      </a:tcStyle>
    </a:neCell>
    <a:nwCell>
      <a:tcTxStyle/>
      <a:tcStyle>
        <a:tcBdr/>
      </a:tcStyle>
    </a:nwCell>
  </a:tblStyle>
  <a:tblStyle styleId="{528771F7-5A0A-43D1-94B2-49548A25E665}" styleName="Table_2">
    <a:wholeTbl>
      <a:tcTxStyle b="off" i="off">
        <a:font>
          <a:latin typeface="Tw Cen MT"/>
          <a:ea typeface="Tw Cen MT"/>
          <a:cs typeface="Tw Cen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0FC"/>
          </a:solidFill>
        </a:fill>
      </a:tcStyle>
    </a:wholeTbl>
    <a:band1H>
      <a:tcTxStyle/>
      <a:tcStyle>
        <a:tcBdr/>
        <a:fill>
          <a:solidFill>
            <a:srgbClr val="CCE0F8"/>
          </a:solidFill>
        </a:fill>
      </a:tcStyle>
    </a:band1H>
    <a:band2H>
      <a:tcTxStyle/>
      <a:tcStyle>
        <a:tcBdr/>
      </a:tcStyle>
    </a:band2H>
    <a:band1V>
      <a:tcTxStyle/>
      <a:tcStyle>
        <a:tcBdr/>
        <a:fill>
          <a:solidFill>
            <a:srgbClr val="CCE0F8"/>
          </a:solidFill>
        </a:fill>
      </a:tcStyle>
    </a:band1V>
    <a:band2V>
      <a:tcTxStyle/>
      <a:tcStyle>
        <a:tcBdr/>
      </a:tcStyle>
    </a:band2V>
    <a:lastCol>
      <a:tcTxStyle b="on" i="off">
        <a:font>
          <a:latin typeface="Tw Cen MT"/>
          <a:ea typeface="Tw Cen MT"/>
          <a:cs typeface="Tw Cen MT"/>
        </a:font>
        <a:schemeClr val="lt1"/>
      </a:tcTxStyle>
      <a:tcStyle>
        <a:tcBdr/>
        <a:fill>
          <a:solidFill>
            <a:schemeClr val="accent1"/>
          </a:solidFill>
        </a:fill>
      </a:tcStyle>
    </a:lastCol>
    <a:firstCol>
      <a:tcTxStyle b="on" i="off">
        <a:font>
          <a:latin typeface="Tw Cen MT"/>
          <a:ea typeface="Tw Cen MT"/>
          <a:cs typeface="Tw Cen MT"/>
        </a:font>
        <a:schemeClr val="lt1"/>
      </a:tcTxStyle>
      <a:tcStyle>
        <a:tcBdr/>
        <a:fill>
          <a:solidFill>
            <a:schemeClr val="accent1"/>
          </a:solidFill>
        </a:fill>
      </a:tcStyle>
    </a:firstCol>
    <a:lastRow>
      <a:tcTxStyle b="on" i="off">
        <a:font>
          <a:latin typeface="Tw Cen MT"/>
          <a:ea typeface="Tw Cen MT"/>
          <a:cs typeface="Tw Cen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w Cen MT"/>
          <a:ea typeface="Tw Cen MT"/>
          <a:cs typeface="Tw Cen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545" y="-14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575" y="692700"/>
            <a:ext cx="4633600" cy="3463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000" y="4387125"/>
            <a:ext cx="5560050" cy="415622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notes"/>
          <p:cNvSpPr txBox="1">
            <a:spLocks noGrp="1"/>
          </p:cNvSpPr>
          <p:nvPr>
            <p:ph type="body" idx="1"/>
          </p:nvPr>
        </p:nvSpPr>
        <p:spPr>
          <a:xfrm>
            <a:off x="695000" y="4387125"/>
            <a:ext cx="5560050" cy="41562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1:notes"/>
          <p:cNvSpPr>
            <a:spLocks noGrp="1" noRot="1" noChangeAspect="1"/>
          </p:cNvSpPr>
          <p:nvPr>
            <p:ph type="sldImg" idx="2"/>
          </p:nvPr>
        </p:nvSpPr>
        <p:spPr>
          <a:xfrm>
            <a:off x="1158575" y="692700"/>
            <a:ext cx="4633600" cy="3463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0:notes"/>
          <p:cNvSpPr txBox="1">
            <a:spLocks noGrp="1"/>
          </p:cNvSpPr>
          <p:nvPr>
            <p:ph type="body" idx="1"/>
          </p:nvPr>
        </p:nvSpPr>
        <p:spPr>
          <a:xfrm>
            <a:off x="695000" y="4387125"/>
            <a:ext cx="5560050" cy="41562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10:notes"/>
          <p:cNvSpPr>
            <a:spLocks noGrp="1" noRot="1" noChangeAspect="1"/>
          </p:cNvSpPr>
          <p:nvPr>
            <p:ph type="sldImg" idx="2"/>
          </p:nvPr>
        </p:nvSpPr>
        <p:spPr>
          <a:xfrm>
            <a:off x="2136775" y="692150"/>
            <a:ext cx="2678113"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1:notes"/>
          <p:cNvSpPr txBox="1">
            <a:spLocks noGrp="1"/>
          </p:cNvSpPr>
          <p:nvPr>
            <p:ph type="body" idx="1"/>
          </p:nvPr>
        </p:nvSpPr>
        <p:spPr>
          <a:xfrm>
            <a:off x="695000" y="4387125"/>
            <a:ext cx="5560050" cy="41562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11:notes"/>
          <p:cNvSpPr>
            <a:spLocks noGrp="1" noRot="1" noChangeAspect="1"/>
          </p:cNvSpPr>
          <p:nvPr>
            <p:ph type="sldImg" idx="2"/>
          </p:nvPr>
        </p:nvSpPr>
        <p:spPr>
          <a:xfrm>
            <a:off x="1158575" y="692700"/>
            <a:ext cx="4633600" cy="3463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notes"/>
          <p:cNvSpPr txBox="1">
            <a:spLocks noGrp="1"/>
          </p:cNvSpPr>
          <p:nvPr>
            <p:ph type="body" idx="1"/>
          </p:nvPr>
        </p:nvSpPr>
        <p:spPr>
          <a:xfrm>
            <a:off x="695000" y="4387125"/>
            <a:ext cx="5560050" cy="41562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2:notes"/>
          <p:cNvSpPr>
            <a:spLocks noGrp="1" noRot="1" noChangeAspect="1"/>
          </p:cNvSpPr>
          <p:nvPr>
            <p:ph type="sldImg" idx="2"/>
          </p:nvPr>
        </p:nvSpPr>
        <p:spPr>
          <a:xfrm>
            <a:off x="1158575" y="692700"/>
            <a:ext cx="4633600" cy="3463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3:notes"/>
          <p:cNvSpPr txBox="1">
            <a:spLocks noGrp="1"/>
          </p:cNvSpPr>
          <p:nvPr>
            <p:ph type="body" idx="1"/>
          </p:nvPr>
        </p:nvSpPr>
        <p:spPr>
          <a:xfrm>
            <a:off x="695000" y="4387125"/>
            <a:ext cx="5560050" cy="41562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3:notes"/>
          <p:cNvSpPr>
            <a:spLocks noGrp="1" noRot="1" noChangeAspect="1"/>
          </p:cNvSpPr>
          <p:nvPr>
            <p:ph type="sldImg" idx="2"/>
          </p:nvPr>
        </p:nvSpPr>
        <p:spPr>
          <a:xfrm>
            <a:off x="2136775" y="692150"/>
            <a:ext cx="2678113"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4:notes"/>
          <p:cNvSpPr txBox="1">
            <a:spLocks noGrp="1"/>
          </p:cNvSpPr>
          <p:nvPr>
            <p:ph type="body" idx="1"/>
          </p:nvPr>
        </p:nvSpPr>
        <p:spPr>
          <a:xfrm>
            <a:off x="695000" y="4387125"/>
            <a:ext cx="5560050" cy="41562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4:notes"/>
          <p:cNvSpPr>
            <a:spLocks noGrp="1" noRot="1" noChangeAspect="1"/>
          </p:cNvSpPr>
          <p:nvPr>
            <p:ph type="sldImg" idx="2"/>
          </p:nvPr>
        </p:nvSpPr>
        <p:spPr>
          <a:xfrm>
            <a:off x="2136775" y="692150"/>
            <a:ext cx="2678113"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6:notes"/>
          <p:cNvSpPr txBox="1">
            <a:spLocks noGrp="1"/>
          </p:cNvSpPr>
          <p:nvPr>
            <p:ph type="body" idx="1"/>
          </p:nvPr>
        </p:nvSpPr>
        <p:spPr>
          <a:xfrm>
            <a:off x="695000" y="4387125"/>
            <a:ext cx="5560050" cy="41562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6:notes"/>
          <p:cNvSpPr>
            <a:spLocks noGrp="1" noRot="1" noChangeAspect="1"/>
          </p:cNvSpPr>
          <p:nvPr>
            <p:ph type="sldImg" idx="2"/>
          </p:nvPr>
        </p:nvSpPr>
        <p:spPr>
          <a:xfrm>
            <a:off x="2136775" y="692150"/>
            <a:ext cx="2678113"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7:notes"/>
          <p:cNvSpPr txBox="1">
            <a:spLocks noGrp="1"/>
          </p:cNvSpPr>
          <p:nvPr>
            <p:ph type="body" idx="1"/>
          </p:nvPr>
        </p:nvSpPr>
        <p:spPr>
          <a:xfrm>
            <a:off x="695000" y="4387125"/>
            <a:ext cx="5560050" cy="41562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7:notes"/>
          <p:cNvSpPr>
            <a:spLocks noGrp="1" noRot="1" noChangeAspect="1"/>
          </p:cNvSpPr>
          <p:nvPr>
            <p:ph type="sldImg" idx="2"/>
          </p:nvPr>
        </p:nvSpPr>
        <p:spPr>
          <a:xfrm>
            <a:off x="2136775" y="692150"/>
            <a:ext cx="2678113"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8:notes"/>
          <p:cNvSpPr txBox="1">
            <a:spLocks noGrp="1"/>
          </p:cNvSpPr>
          <p:nvPr>
            <p:ph type="body" idx="1"/>
          </p:nvPr>
        </p:nvSpPr>
        <p:spPr>
          <a:xfrm>
            <a:off x="695000" y="4387125"/>
            <a:ext cx="5560050" cy="41562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8:notes"/>
          <p:cNvSpPr>
            <a:spLocks noGrp="1" noRot="1" noChangeAspect="1"/>
          </p:cNvSpPr>
          <p:nvPr>
            <p:ph type="sldImg" idx="2"/>
          </p:nvPr>
        </p:nvSpPr>
        <p:spPr>
          <a:xfrm>
            <a:off x="2136775" y="692150"/>
            <a:ext cx="2678113"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5:notes"/>
          <p:cNvSpPr txBox="1">
            <a:spLocks noGrp="1"/>
          </p:cNvSpPr>
          <p:nvPr>
            <p:ph type="body" idx="1"/>
          </p:nvPr>
        </p:nvSpPr>
        <p:spPr>
          <a:xfrm>
            <a:off x="695000" y="4387125"/>
            <a:ext cx="5560050" cy="41562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5:notes"/>
          <p:cNvSpPr>
            <a:spLocks noGrp="1" noRot="1" noChangeAspect="1"/>
          </p:cNvSpPr>
          <p:nvPr>
            <p:ph type="sldImg" idx="2"/>
          </p:nvPr>
        </p:nvSpPr>
        <p:spPr>
          <a:xfrm>
            <a:off x="2136775" y="692150"/>
            <a:ext cx="2678113"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9:notes"/>
          <p:cNvSpPr txBox="1">
            <a:spLocks noGrp="1"/>
          </p:cNvSpPr>
          <p:nvPr>
            <p:ph type="body" idx="1"/>
          </p:nvPr>
        </p:nvSpPr>
        <p:spPr>
          <a:xfrm>
            <a:off x="695000" y="4387125"/>
            <a:ext cx="5560050" cy="41562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9:notes"/>
          <p:cNvSpPr>
            <a:spLocks noGrp="1" noRot="1" noChangeAspect="1"/>
          </p:cNvSpPr>
          <p:nvPr>
            <p:ph type="sldImg" idx="2"/>
          </p:nvPr>
        </p:nvSpPr>
        <p:spPr>
          <a:xfrm>
            <a:off x="2136775" y="692150"/>
            <a:ext cx="2678113"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2"/>
        <p:cNvGrpSpPr/>
        <p:nvPr/>
      </p:nvGrpSpPr>
      <p:grpSpPr>
        <a:xfrm>
          <a:off x="0" y="0"/>
          <a:ext cx="0" cy="0"/>
          <a:chOff x="0" y="0"/>
          <a:chExt cx="0" cy="0"/>
        </a:xfrm>
      </p:grpSpPr>
      <p:sp>
        <p:nvSpPr>
          <p:cNvPr id="13" name="Google Shape;13;p13"/>
          <p:cNvSpPr txBox="1">
            <a:spLocks noGrp="1"/>
          </p:cNvSpPr>
          <p:nvPr>
            <p:ph type="title"/>
          </p:nvPr>
        </p:nvSpPr>
        <p:spPr>
          <a:xfrm>
            <a:off x="582532" y="907160"/>
            <a:ext cx="6607337" cy="234106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3"/>
          <p:cNvSpPr txBox="1">
            <a:spLocks noGrp="1"/>
          </p:cNvSpPr>
          <p:nvPr>
            <p:ph type="body" idx="1"/>
          </p:nvPr>
        </p:nvSpPr>
        <p:spPr>
          <a:xfrm>
            <a:off x="494013" y="3267738"/>
            <a:ext cx="6791289" cy="5325166"/>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850"/>
              </a:spcBef>
              <a:spcAft>
                <a:spcPts val="0"/>
              </a:spcAft>
              <a:buSzPts val="1800"/>
              <a:buChar char="•"/>
              <a:defRPr/>
            </a:lvl1pPr>
            <a:lvl2pPr marL="914400" lvl="1" indent="-342900" algn="l">
              <a:lnSpc>
                <a:spcPct val="120000"/>
              </a:lnSpc>
              <a:spcBef>
                <a:spcPts val="425"/>
              </a:spcBef>
              <a:spcAft>
                <a:spcPts val="0"/>
              </a:spcAft>
              <a:buSzPts val="1800"/>
              <a:buChar char="•"/>
              <a:defRPr/>
            </a:lvl2pPr>
            <a:lvl3pPr marL="1371600" lvl="2" indent="-342900" algn="l">
              <a:lnSpc>
                <a:spcPct val="120000"/>
              </a:lnSpc>
              <a:spcBef>
                <a:spcPts val="425"/>
              </a:spcBef>
              <a:spcAft>
                <a:spcPts val="0"/>
              </a:spcAft>
              <a:buSzPts val="1800"/>
              <a:buChar char="•"/>
              <a:defRPr/>
            </a:lvl3pPr>
            <a:lvl4pPr marL="1828800" lvl="3" indent="-342900" algn="l">
              <a:lnSpc>
                <a:spcPct val="120000"/>
              </a:lnSpc>
              <a:spcBef>
                <a:spcPts val="425"/>
              </a:spcBef>
              <a:spcAft>
                <a:spcPts val="0"/>
              </a:spcAft>
              <a:buSzPts val="1800"/>
              <a:buChar char="•"/>
              <a:defRPr/>
            </a:lvl4pPr>
            <a:lvl5pPr marL="2286000" lvl="4" indent="-342900" algn="l">
              <a:lnSpc>
                <a:spcPct val="120000"/>
              </a:lnSpc>
              <a:spcBef>
                <a:spcPts val="425"/>
              </a:spcBef>
              <a:spcAft>
                <a:spcPts val="0"/>
              </a:spcAft>
              <a:buSzPts val="1800"/>
              <a:buChar char="•"/>
              <a:defRPr/>
            </a:lvl5pPr>
            <a:lvl6pPr marL="2743200" lvl="5" indent="-342900" algn="l">
              <a:lnSpc>
                <a:spcPct val="120000"/>
              </a:lnSpc>
              <a:spcBef>
                <a:spcPts val="425"/>
              </a:spcBef>
              <a:spcAft>
                <a:spcPts val="0"/>
              </a:spcAft>
              <a:buSzPts val="1800"/>
              <a:buChar char="•"/>
              <a:defRPr/>
            </a:lvl6pPr>
            <a:lvl7pPr marL="3200400" lvl="6" indent="-342900" algn="l">
              <a:lnSpc>
                <a:spcPct val="120000"/>
              </a:lnSpc>
              <a:spcBef>
                <a:spcPts val="425"/>
              </a:spcBef>
              <a:spcAft>
                <a:spcPts val="0"/>
              </a:spcAft>
              <a:buSzPts val="1800"/>
              <a:buChar char="•"/>
              <a:defRPr/>
            </a:lvl7pPr>
            <a:lvl8pPr marL="3657600" lvl="7" indent="-342900" algn="l">
              <a:lnSpc>
                <a:spcPct val="120000"/>
              </a:lnSpc>
              <a:spcBef>
                <a:spcPts val="425"/>
              </a:spcBef>
              <a:spcAft>
                <a:spcPts val="0"/>
              </a:spcAft>
              <a:buSzPts val="1800"/>
              <a:buChar char="•"/>
              <a:defRPr/>
            </a:lvl8pPr>
            <a:lvl9pPr marL="4114800" lvl="8" indent="-342900" algn="l">
              <a:lnSpc>
                <a:spcPct val="120000"/>
              </a:lnSpc>
              <a:spcBef>
                <a:spcPts val="425"/>
              </a:spcBef>
              <a:spcAft>
                <a:spcPts val="0"/>
              </a:spcAft>
              <a:buSzPts val="1800"/>
              <a:buChar char="•"/>
              <a:defRPr/>
            </a:lvl9pPr>
          </a:lstStyle>
          <a:p>
            <a:endParaRPr/>
          </a:p>
        </p:txBody>
      </p:sp>
      <p:sp>
        <p:nvSpPr>
          <p:cNvPr id="15" name="Google Shape;15;p13"/>
          <p:cNvSpPr txBox="1">
            <a:spLocks noGrp="1"/>
          </p:cNvSpPr>
          <p:nvPr>
            <p:ph type="dt" idx="10"/>
          </p:nvPr>
        </p:nvSpPr>
        <p:spPr>
          <a:xfrm>
            <a:off x="4895195" y="8628805"/>
            <a:ext cx="1748790" cy="53551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3"/>
          <p:cNvSpPr txBox="1">
            <a:spLocks noGrp="1"/>
          </p:cNvSpPr>
          <p:nvPr>
            <p:ph type="ftr" idx="11"/>
          </p:nvPr>
        </p:nvSpPr>
        <p:spPr>
          <a:xfrm>
            <a:off x="582532" y="8628805"/>
            <a:ext cx="4253965"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3"/>
          <p:cNvSpPr txBox="1">
            <a:spLocks noGrp="1"/>
          </p:cNvSpPr>
          <p:nvPr>
            <p:ph type="sldNum" idx="12"/>
          </p:nvPr>
        </p:nvSpPr>
        <p:spPr>
          <a:xfrm>
            <a:off x="6702683" y="8628805"/>
            <a:ext cx="487187"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pic>
        <p:nvPicPr>
          <p:cNvPr id="77" name="Google Shape;77;p22" descr="Droplets-SD-Content-R1d.png"/>
          <p:cNvPicPr preferRelativeResize="0"/>
          <p:nvPr/>
        </p:nvPicPr>
        <p:blipFill rotWithShape="1">
          <a:blip r:embed="rId2">
            <a:alphaModFix/>
          </a:blip>
          <a:srcRect/>
          <a:stretch/>
        </p:blipFill>
        <p:spPr>
          <a:xfrm>
            <a:off x="0" y="0"/>
            <a:ext cx="7772400" cy="10058400"/>
          </a:xfrm>
          <a:prstGeom prst="rect">
            <a:avLst/>
          </a:prstGeom>
          <a:noFill/>
          <a:ln>
            <a:noFill/>
          </a:ln>
        </p:spPr>
      </p:pic>
      <p:sp>
        <p:nvSpPr>
          <p:cNvPr id="78" name="Google Shape;78;p22"/>
          <p:cNvSpPr txBox="1">
            <a:spLocks noGrp="1"/>
          </p:cNvSpPr>
          <p:nvPr>
            <p:ph type="title"/>
          </p:nvPr>
        </p:nvSpPr>
        <p:spPr>
          <a:xfrm>
            <a:off x="582532" y="894080"/>
            <a:ext cx="3510175" cy="296743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720"/>
              <a:buFont typeface="Twentieth Century"/>
              <a:buNone/>
              <a:defRPr sz="27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2"/>
          <p:cNvSpPr>
            <a:spLocks noGrp="1"/>
          </p:cNvSpPr>
          <p:nvPr>
            <p:ph type="pic" idx="2"/>
          </p:nvPr>
        </p:nvSpPr>
        <p:spPr>
          <a:xfrm>
            <a:off x="4253630" y="894081"/>
            <a:ext cx="2554973" cy="7599680"/>
          </a:xfrm>
          <a:prstGeom prst="roundRect">
            <a:avLst>
              <a:gd name="adj" fmla="val 4943"/>
            </a:avLst>
          </a:prstGeom>
          <a:noFill/>
          <a:ln w="82550" cap="sq" cmpd="sng">
            <a:solidFill>
              <a:srgbClr val="EAEAEA"/>
            </a:solidFill>
            <a:prstDash val="solid"/>
            <a:miter lim="800000"/>
            <a:headEnd type="none" w="sm" len="sm"/>
            <a:tailEnd type="none" w="sm" len="sm"/>
          </a:ln>
        </p:spPr>
      </p:sp>
      <p:sp>
        <p:nvSpPr>
          <p:cNvPr id="80" name="Google Shape;80;p22"/>
          <p:cNvSpPr txBox="1">
            <a:spLocks noGrp="1"/>
          </p:cNvSpPr>
          <p:nvPr>
            <p:ph type="body" idx="1"/>
          </p:nvPr>
        </p:nvSpPr>
        <p:spPr>
          <a:xfrm>
            <a:off x="582544" y="3861519"/>
            <a:ext cx="3510163" cy="4632242"/>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850"/>
              </a:spcBef>
              <a:spcAft>
                <a:spcPts val="0"/>
              </a:spcAft>
              <a:buSzPts val="1360"/>
              <a:buNone/>
              <a:defRPr sz="1360"/>
            </a:lvl1pPr>
            <a:lvl2pPr marL="914400" lvl="1" indent="-228600" algn="l">
              <a:lnSpc>
                <a:spcPct val="120000"/>
              </a:lnSpc>
              <a:spcBef>
                <a:spcPts val="425"/>
              </a:spcBef>
              <a:spcAft>
                <a:spcPts val="0"/>
              </a:spcAft>
              <a:buSzPts val="1190"/>
              <a:buNone/>
              <a:defRPr sz="1190"/>
            </a:lvl2pPr>
            <a:lvl3pPr marL="1371600" lvl="2" indent="-228600" algn="l">
              <a:lnSpc>
                <a:spcPct val="120000"/>
              </a:lnSpc>
              <a:spcBef>
                <a:spcPts val="425"/>
              </a:spcBef>
              <a:spcAft>
                <a:spcPts val="0"/>
              </a:spcAft>
              <a:buSzPts val="1020"/>
              <a:buNone/>
              <a:defRPr sz="1020"/>
            </a:lvl3pPr>
            <a:lvl4pPr marL="1828800" lvl="3" indent="-228600" algn="l">
              <a:lnSpc>
                <a:spcPct val="120000"/>
              </a:lnSpc>
              <a:spcBef>
                <a:spcPts val="425"/>
              </a:spcBef>
              <a:spcAft>
                <a:spcPts val="0"/>
              </a:spcAft>
              <a:buSzPts val="850"/>
              <a:buNone/>
              <a:defRPr sz="850"/>
            </a:lvl4pPr>
            <a:lvl5pPr marL="2286000" lvl="4" indent="-228600" algn="l">
              <a:lnSpc>
                <a:spcPct val="120000"/>
              </a:lnSpc>
              <a:spcBef>
                <a:spcPts val="425"/>
              </a:spcBef>
              <a:spcAft>
                <a:spcPts val="0"/>
              </a:spcAft>
              <a:buSzPts val="850"/>
              <a:buNone/>
              <a:defRPr sz="850"/>
            </a:lvl5pPr>
            <a:lvl6pPr marL="2743200" lvl="5" indent="-228600" algn="l">
              <a:lnSpc>
                <a:spcPct val="120000"/>
              </a:lnSpc>
              <a:spcBef>
                <a:spcPts val="425"/>
              </a:spcBef>
              <a:spcAft>
                <a:spcPts val="0"/>
              </a:spcAft>
              <a:buSzPts val="850"/>
              <a:buNone/>
              <a:defRPr sz="850"/>
            </a:lvl6pPr>
            <a:lvl7pPr marL="3200400" lvl="6" indent="-228600" algn="l">
              <a:lnSpc>
                <a:spcPct val="120000"/>
              </a:lnSpc>
              <a:spcBef>
                <a:spcPts val="425"/>
              </a:spcBef>
              <a:spcAft>
                <a:spcPts val="0"/>
              </a:spcAft>
              <a:buSzPts val="850"/>
              <a:buNone/>
              <a:defRPr sz="850"/>
            </a:lvl7pPr>
            <a:lvl8pPr marL="3657600" lvl="7" indent="-228600" algn="l">
              <a:lnSpc>
                <a:spcPct val="120000"/>
              </a:lnSpc>
              <a:spcBef>
                <a:spcPts val="425"/>
              </a:spcBef>
              <a:spcAft>
                <a:spcPts val="0"/>
              </a:spcAft>
              <a:buSzPts val="850"/>
              <a:buNone/>
              <a:defRPr sz="850"/>
            </a:lvl8pPr>
            <a:lvl9pPr marL="4114800" lvl="8" indent="-228600" algn="l">
              <a:lnSpc>
                <a:spcPct val="120000"/>
              </a:lnSpc>
              <a:spcBef>
                <a:spcPts val="425"/>
              </a:spcBef>
              <a:spcAft>
                <a:spcPts val="0"/>
              </a:spcAft>
              <a:buSzPts val="850"/>
              <a:buNone/>
              <a:defRPr sz="850"/>
            </a:lvl9pPr>
          </a:lstStyle>
          <a:p>
            <a:endParaRPr/>
          </a:p>
        </p:txBody>
      </p:sp>
      <p:sp>
        <p:nvSpPr>
          <p:cNvPr id="81" name="Google Shape;81;p22"/>
          <p:cNvSpPr txBox="1">
            <a:spLocks noGrp="1"/>
          </p:cNvSpPr>
          <p:nvPr>
            <p:ph type="dt" idx="10"/>
          </p:nvPr>
        </p:nvSpPr>
        <p:spPr>
          <a:xfrm>
            <a:off x="4895195" y="8628805"/>
            <a:ext cx="1748790" cy="53551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582532" y="8628805"/>
            <a:ext cx="4253965"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6702683" y="8628805"/>
            <a:ext cx="487187"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4"/>
        <p:cNvGrpSpPr/>
        <p:nvPr/>
      </p:nvGrpSpPr>
      <p:grpSpPr>
        <a:xfrm>
          <a:off x="0" y="0"/>
          <a:ext cx="0" cy="0"/>
          <a:chOff x="0" y="0"/>
          <a:chExt cx="0" cy="0"/>
        </a:xfrm>
      </p:grpSpPr>
      <p:pic>
        <p:nvPicPr>
          <p:cNvPr id="85" name="Google Shape;85;p23" descr="Droplets-SD-Content-R1d.png"/>
          <p:cNvPicPr preferRelativeResize="0"/>
          <p:nvPr/>
        </p:nvPicPr>
        <p:blipFill rotWithShape="1">
          <a:blip r:embed="rId2">
            <a:alphaModFix/>
          </a:blip>
          <a:srcRect/>
          <a:stretch/>
        </p:blipFill>
        <p:spPr>
          <a:xfrm>
            <a:off x="0" y="0"/>
            <a:ext cx="7772400" cy="10058400"/>
          </a:xfrm>
          <a:prstGeom prst="rect">
            <a:avLst/>
          </a:prstGeom>
          <a:noFill/>
          <a:ln>
            <a:noFill/>
          </a:ln>
        </p:spPr>
      </p:pic>
      <p:sp>
        <p:nvSpPr>
          <p:cNvPr id="86" name="Google Shape;86;p23"/>
          <p:cNvSpPr txBox="1">
            <a:spLocks noGrp="1"/>
          </p:cNvSpPr>
          <p:nvPr>
            <p:ph type="title"/>
          </p:nvPr>
        </p:nvSpPr>
        <p:spPr>
          <a:xfrm>
            <a:off x="582544" y="6291082"/>
            <a:ext cx="6607325" cy="11903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720"/>
              <a:buFont typeface="Twentieth Century"/>
              <a:buNone/>
              <a:defRPr sz="27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3"/>
          <p:cNvSpPr>
            <a:spLocks noGrp="1"/>
          </p:cNvSpPr>
          <p:nvPr>
            <p:ph type="pic" idx="2"/>
          </p:nvPr>
        </p:nvSpPr>
        <p:spPr>
          <a:xfrm>
            <a:off x="755275" y="1024116"/>
            <a:ext cx="6261864" cy="4714066"/>
          </a:xfrm>
          <a:prstGeom prst="roundRect">
            <a:avLst>
              <a:gd name="adj" fmla="val 4944"/>
            </a:avLst>
          </a:prstGeom>
          <a:noFill/>
          <a:ln w="82550" cap="sq" cmpd="sng">
            <a:solidFill>
              <a:srgbClr val="EAEAEA"/>
            </a:solidFill>
            <a:prstDash val="solid"/>
            <a:miter lim="800000"/>
            <a:headEnd type="none" w="sm" len="sm"/>
            <a:tailEnd type="none" w="sm" len="sm"/>
          </a:ln>
        </p:spPr>
      </p:sp>
      <p:sp>
        <p:nvSpPr>
          <p:cNvPr id="88" name="Google Shape;88;p23"/>
          <p:cNvSpPr txBox="1">
            <a:spLocks noGrp="1"/>
          </p:cNvSpPr>
          <p:nvPr>
            <p:ph type="body" idx="1"/>
          </p:nvPr>
        </p:nvSpPr>
        <p:spPr>
          <a:xfrm>
            <a:off x="582532" y="7492801"/>
            <a:ext cx="6607338" cy="1000959"/>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850"/>
              </a:spcBef>
              <a:spcAft>
                <a:spcPts val="0"/>
              </a:spcAft>
              <a:buSzPts val="1360"/>
              <a:buNone/>
              <a:defRPr sz="1360"/>
            </a:lvl1pPr>
            <a:lvl2pPr marL="914400" lvl="1" indent="-228600" algn="l">
              <a:lnSpc>
                <a:spcPct val="120000"/>
              </a:lnSpc>
              <a:spcBef>
                <a:spcPts val="425"/>
              </a:spcBef>
              <a:spcAft>
                <a:spcPts val="0"/>
              </a:spcAft>
              <a:buSzPts val="1190"/>
              <a:buNone/>
              <a:defRPr sz="1190"/>
            </a:lvl2pPr>
            <a:lvl3pPr marL="1371600" lvl="2" indent="-228600" algn="l">
              <a:lnSpc>
                <a:spcPct val="120000"/>
              </a:lnSpc>
              <a:spcBef>
                <a:spcPts val="425"/>
              </a:spcBef>
              <a:spcAft>
                <a:spcPts val="0"/>
              </a:spcAft>
              <a:buSzPts val="1020"/>
              <a:buNone/>
              <a:defRPr sz="1020"/>
            </a:lvl3pPr>
            <a:lvl4pPr marL="1828800" lvl="3" indent="-228600" algn="l">
              <a:lnSpc>
                <a:spcPct val="120000"/>
              </a:lnSpc>
              <a:spcBef>
                <a:spcPts val="425"/>
              </a:spcBef>
              <a:spcAft>
                <a:spcPts val="0"/>
              </a:spcAft>
              <a:buSzPts val="850"/>
              <a:buNone/>
              <a:defRPr sz="850"/>
            </a:lvl4pPr>
            <a:lvl5pPr marL="2286000" lvl="4" indent="-228600" algn="l">
              <a:lnSpc>
                <a:spcPct val="120000"/>
              </a:lnSpc>
              <a:spcBef>
                <a:spcPts val="425"/>
              </a:spcBef>
              <a:spcAft>
                <a:spcPts val="0"/>
              </a:spcAft>
              <a:buSzPts val="850"/>
              <a:buNone/>
              <a:defRPr sz="850"/>
            </a:lvl5pPr>
            <a:lvl6pPr marL="2743200" lvl="5" indent="-228600" algn="l">
              <a:lnSpc>
                <a:spcPct val="120000"/>
              </a:lnSpc>
              <a:spcBef>
                <a:spcPts val="425"/>
              </a:spcBef>
              <a:spcAft>
                <a:spcPts val="0"/>
              </a:spcAft>
              <a:buSzPts val="850"/>
              <a:buNone/>
              <a:defRPr sz="850"/>
            </a:lvl6pPr>
            <a:lvl7pPr marL="3200400" lvl="6" indent="-228600" algn="l">
              <a:lnSpc>
                <a:spcPct val="120000"/>
              </a:lnSpc>
              <a:spcBef>
                <a:spcPts val="425"/>
              </a:spcBef>
              <a:spcAft>
                <a:spcPts val="0"/>
              </a:spcAft>
              <a:buSzPts val="850"/>
              <a:buNone/>
              <a:defRPr sz="850"/>
            </a:lvl7pPr>
            <a:lvl8pPr marL="3657600" lvl="7" indent="-228600" algn="l">
              <a:lnSpc>
                <a:spcPct val="120000"/>
              </a:lnSpc>
              <a:spcBef>
                <a:spcPts val="425"/>
              </a:spcBef>
              <a:spcAft>
                <a:spcPts val="0"/>
              </a:spcAft>
              <a:buSzPts val="850"/>
              <a:buNone/>
              <a:defRPr sz="850"/>
            </a:lvl8pPr>
            <a:lvl9pPr marL="4114800" lvl="8" indent="-228600" algn="l">
              <a:lnSpc>
                <a:spcPct val="120000"/>
              </a:lnSpc>
              <a:spcBef>
                <a:spcPts val="425"/>
              </a:spcBef>
              <a:spcAft>
                <a:spcPts val="0"/>
              </a:spcAft>
              <a:buSzPts val="850"/>
              <a:buNone/>
              <a:defRPr sz="850"/>
            </a:lvl9pPr>
          </a:lstStyle>
          <a:p>
            <a:endParaRPr/>
          </a:p>
        </p:txBody>
      </p:sp>
      <p:sp>
        <p:nvSpPr>
          <p:cNvPr id="89" name="Google Shape;89;p23"/>
          <p:cNvSpPr txBox="1">
            <a:spLocks noGrp="1"/>
          </p:cNvSpPr>
          <p:nvPr>
            <p:ph type="dt" idx="10"/>
          </p:nvPr>
        </p:nvSpPr>
        <p:spPr>
          <a:xfrm>
            <a:off x="4895195" y="8628805"/>
            <a:ext cx="1748790" cy="53551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3"/>
          <p:cNvSpPr txBox="1">
            <a:spLocks noGrp="1"/>
          </p:cNvSpPr>
          <p:nvPr>
            <p:ph type="ftr" idx="11"/>
          </p:nvPr>
        </p:nvSpPr>
        <p:spPr>
          <a:xfrm>
            <a:off x="582532" y="8628805"/>
            <a:ext cx="4253965"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3"/>
          <p:cNvSpPr txBox="1">
            <a:spLocks noGrp="1"/>
          </p:cNvSpPr>
          <p:nvPr>
            <p:ph type="sldNum" idx="12"/>
          </p:nvPr>
        </p:nvSpPr>
        <p:spPr>
          <a:xfrm>
            <a:off x="6702683" y="8628805"/>
            <a:ext cx="487187"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2"/>
        <p:cNvGrpSpPr/>
        <p:nvPr/>
      </p:nvGrpSpPr>
      <p:grpSpPr>
        <a:xfrm>
          <a:off x="0" y="0"/>
          <a:ext cx="0" cy="0"/>
          <a:chOff x="0" y="0"/>
          <a:chExt cx="0" cy="0"/>
        </a:xfrm>
      </p:grpSpPr>
      <p:pic>
        <p:nvPicPr>
          <p:cNvPr id="93" name="Google Shape;93;p24" descr="Droplets-SD-Content-R1d.png"/>
          <p:cNvPicPr preferRelativeResize="0"/>
          <p:nvPr/>
        </p:nvPicPr>
        <p:blipFill rotWithShape="1">
          <a:blip r:embed="rId2">
            <a:alphaModFix/>
          </a:blip>
          <a:srcRect/>
          <a:stretch/>
        </p:blipFill>
        <p:spPr>
          <a:xfrm>
            <a:off x="0" y="0"/>
            <a:ext cx="7772400" cy="10058400"/>
          </a:xfrm>
          <a:prstGeom prst="rect">
            <a:avLst/>
          </a:prstGeom>
          <a:noFill/>
          <a:ln>
            <a:noFill/>
          </a:ln>
        </p:spPr>
      </p:pic>
      <p:sp>
        <p:nvSpPr>
          <p:cNvPr id="94" name="Google Shape;94;p24"/>
          <p:cNvSpPr txBox="1">
            <a:spLocks noGrp="1"/>
          </p:cNvSpPr>
          <p:nvPr>
            <p:ph type="title"/>
          </p:nvPr>
        </p:nvSpPr>
        <p:spPr>
          <a:xfrm>
            <a:off x="582532" y="894081"/>
            <a:ext cx="6607338" cy="502662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2720"/>
              <a:buFont typeface="Twentieth Century"/>
              <a:buNone/>
              <a:defRPr sz="27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24"/>
          <p:cNvSpPr txBox="1">
            <a:spLocks noGrp="1"/>
          </p:cNvSpPr>
          <p:nvPr>
            <p:ph type="body" idx="1"/>
          </p:nvPr>
        </p:nvSpPr>
        <p:spPr>
          <a:xfrm>
            <a:off x="582532" y="6167071"/>
            <a:ext cx="6607338" cy="2326691"/>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850"/>
              </a:spcBef>
              <a:spcAft>
                <a:spcPts val="0"/>
              </a:spcAft>
              <a:buSzPts val="1360"/>
              <a:buNone/>
              <a:defRPr sz="1360"/>
            </a:lvl1pPr>
            <a:lvl2pPr marL="914400" lvl="1" indent="-228600" algn="l">
              <a:lnSpc>
                <a:spcPct val="120000"/>
              </a:lnSpc>
              <a:spcBef>
                <a:spcPts val="425"/>
              </a:spcBef>
              <a:spcAft>
                <a:spcPts val="0"/>
              </a:spcAft>
              <a:buSzPts val="1190"/>
              <a:buNone/>
              <a:defRPr sz="1190"/>
            </a:lvl2pPr>
            <a:lvl3pPr marL="1371600" lvl="2" indent="-228600" algn="l">
              <a:lnSpc>
                <a:spcPct val="120000"/>
              </a:lnSpc>
              <a:spcBef>
                <a:spcPts val="425"/>
              </a:spcBef>
              <a:spcAft>
                <a:spcPts val="0"/>
              </a:spcAft>
              <a:buSzPts val="1020"/>
              <a:buNone/>
              <a:defRPr sz="1020"/>
            </a:lvl3pPr>
            <a:lvl4pPr marL="1828800" lvl="3" indent="-228600" algn="l">
              <a:lnSpc>
                <a:spcPct val="120000"/>
              </a:lnSpc>
              <a:spcBef>
                <a:spcPts val="425"/>
              </a:spcBef>
              <a:spcAft>
                <a:spcPts val="0"/>
              </a:spcAft>
              <a:buSzPts val="850"/>
              <a:buNone/>
              <a:defRPr sz="850"/>
            </a:lvl4pPr>
            <a:lvl5pPr marL="2286000" lvl="4" indent="-228600" algn="l">
              <a:lnSpc>
                <a:spcPct val="120000"/>
              </a:lnSpc>
              <a:spcBef>
                <a:spcPts val="425"/>
              </a:spcBef>
              <a:spcAft>
                <a:spcPts val="0"/>
              </a:spcAft>
              <a:buSzPts val="850"/>
              <a:buNone/>
              <a:defRPr sz="850"/>
            </a:lvl5pPr>
            <a:lvl6pPr marL="2743200" lvl="5" indent="-228600" algn="l">
              <a:lnSpc>
                <a:spcPct val="120000"/>
              </a:lnSpc>
              <a:spcBef>
                <a:spcPts val="425"/>
              </a:spcBef>
              <a:spcAft>
                <a:spcPts val="0"/>
              </a:spcAft>
              <a:buSzPts val="850"/>
              <a:buNone/>
              <a:defRPr sz="850"/>
            </a:lvl6pPr>
            <a:lvl7pPr marL="3200400" lvl="6" indent="-228600" algn="l">
              <a:lnSpc>
                <a:spcPct val="120000"/>
              </a:lnSpc>
              <a:spcBef>
                <a:spcPts val="425"/>
              </a:spcBef>
              <a:spcAft>
                <a:spcPts val="0"/>
              </a:spcAft>
              <a:buSzPts val="850"/>
              <a:buNone/>
              <a:defRPr sz="850"/>
            </a:lvl7pPr>
            <a:lvl8pPr marL="3657600" lvl="7" indent="-228600" algn="l">
              <a:lnSpc>
                <a:spcPct val="120000"/>
              </a:lnSpc>
              <a:spcBef>
                <a:spcPts val="425"/>
              </a:spcBef>
              <a:spcAft>
                <a:spcPts val="0"/>
              </a:spcAft>
              <a:buSzPts val="850"/>
              <a:buNone/>
              <a:defRPr sz="850"/>
            </a:lvl8pPr>
            <a:lvl9pPr marL="4114800" lvl="8" indent="-228600" algn="l">
              <a:lnSpc>
                <a:spcPct val="120000"/>
              </a:lnSpc>
              <a:spcBef>
                <a:spcPts val="425"/>
              </a:spcBef>
              <a:spcAft>
                <a:spcPts val="0"/>
              </a:spcAft>
              <a:buSzPts val="850"/>
              <a:buNone/>
              <a:defRPr sz="850"/>
            </a:lvl9pPr>
          </a:lstStyle>
          <a:p>
            <a:endParaRPr/>
          </a:p>
        </p:txBody>
      </p:sp>
      <p:sp>
        <p:nvSpPr>
          <p:cNvPr id="96" name="Google Shape;96;p24"/>
          <p:cNvSpPr txBox="1">
            <a:spLocks noGrp="1"/>
          </p:cNvSpPr>
          <p:nvPr>
            <p:ph type="dt" idx="10"/>
          </p:nvPr>
        </p:nvSpPr>
        <p:spPr>
          <a:xfrm>
            <a:off x="4895195" y="8628805"/>
            <a:ext cx="1748790" cy="53551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4"/>
          <p:cNvSpPr txBox="1">
            <a:spLocks noGrp="1"/>
          </p:cNvSpPr>
          <p:nvPr>
            <p:ph type="ftr" idx="11"/>
          </p:nvPr>
        </p:nvSpPr>
        <p:spPr>
          <a:xfrm>
            <a:off x="582532" y="8628805"/>
            <a:ext cx="4253965"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4"/>
          <p:cNvSpPr txBox="1">
            <a:spLocks noGrp="1"/>
          </p:cNvSpPr>
          <p:nvPr>
            <p:ph type="sldNum" idx="12"/>
          </p:nvPr>
        </p:nvSpPr>
        <p:spPr>
          <a:xfrm>
            <a:off x="6702683" y="8628805"/>
            <a:ext cx="487187"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9"/>
        <p:cNvGrpSpPr/>
        <p:nvPr/>
      </p:nvGrpSpPr>
      <p:grpSpPr>
        <a:xfrm>
          <a:off x="0" y="0"/>
          <a:ext cx="0" cy="0"/>
          <a:chOff x="0" y="0"/>
          <a:chExt cx="0" cy="0"/>
        </a:xfrm>
      </p:grpSpPr>
      <p:pic>
        <p:nvPicPr>
          <p:cNvPr id="100" name="Google Shape;100;p25" descr="Droplets-SD-Content-R1d.png"/>
          <p:cNvPicPr preferRelativeResize="0"/>
          <p:nvPr/>
        </p:nvPicPr>
        <p:blipFill rotWithShape="1">
          <a:blip r:embed="rId2">
            <a:alphaModFix/>
          </a:blip>
          <a:srcRect/>
          <a:stretch/>
        </p:blipFill>
        <p:spPr>
          <a:xfrm>
            <a:off x="0" y="0"/>
            <a:ext cx="7772400" cy="10058400"/>
          </a:xfrm>
          <a:prstGeom prst="rect">
            <a:avLst/>
          </a:prstGeom>
          <a:noFill/>
          <a:ln>
            <a:noFill/>
          </a:ln>
        </p:spPr>
      </p:pic>
      <p:sp>
        <p:nvSpPr>
          <p:cNvPr id="101" name="Google Shape;101;p25"/>
          <p:cNvSpPr txBox="1">
            <a:spLocks noGrp="1"/>
          </p:cNvSpPr>
          <p:nvPr>
            <p:ph type="title"/>
          </p:nvPr>
        </p:nvSpPr>
        <p:spPr>
          <a:xfrm>
            <a:off x="921960" y="1279797"/>
            <a:ext cx="5930504" cy="400387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2720"/>
              <a:buFont typeface="Twentieth Century"/>
              <a:buNone/>
              <a:defRPr sz="27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25"/>
          <p:cNvSpPr txBox="1">
            <a:spLocks noGrp="1"/>
          </p:cNvSpPr>
          <p:nvPr>
            <p:ph type="body" idx="1"/>
          </p:nvPr>
        </p:nvSpPr>
        <p:spPr>
          <a:xfrm>
            <a:off x="1096912" y="5294713"/>
            <a:ext cx="5579590" cy="87235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850"/>
              </a:spcBef>
              <a:spcAft>
                <a:spcPts val="0"/>
              </a:spcAft>
              <a:buSzPts val="1190"/>
              <a:buNone/>
              <a:defRPr sz="1190"/>
            </a:lvl1pPr>
            <a:lvl2pPr marL="914400" lvl="1" indent="-228600" algn="l">
              <a:lnSpc>
                <a:spcPct val="120000"/>
              </a:lnSpc>
              <a:spcBef>
                <a:spcPts val="425"/>
              </a:spcBef>
              <a:spcAft>
                <a:spcPts val="0"/>
              </a:spcAft>
              <a:buSzPts val="1190"/>
              <a:buNone/>
              <a:defRPr sz="1190"/>
            </a:lvl2pPr>
            <a:lvl3pPr marL="1371600" lvl="2" indent="-228600" algn="l">
              <a:lnSpc>
                <a:spcPct val="120000"/>
              </a:lnSpc>
              <a:spcBef>
                <a:spcPts val="425"/>
              </a:spcBef>
              <a:spcAft>
                <a:spcPts val="0"/>
              </a:spcAft>
              <a:buSzPts val="1020"/>
              <a:buNone/>
              <a:defRPr sz="1020"/>
            </a:lvl3pPr>
            <a:lvl4pPr marL="1828800" lvl="3" indent="-228600" algn="l">
              <a:lnSpc>
                <a:spcPct val="120000"/>
              </a:lnSpc>
              <a:spcBef>
                <a:spcPts val="425"/>
              </a:spcBef>
              <a:spcAft>
                <a:spcPts val="0"/>
              </a:spcAft>
              <a:buSzPts val="850"/>
              <a:buNone/>
              <a:defRPr sz="850"/>
            </a:lvl4pPr>
            <a:lvl5pPr marL="2286000" lvl="4" indent="-228600" algn="l">
              <a:lnSpc>
                <a:spcPct val="120000"/>
              </a:lnSpc>
              <a:spcBef>
                <a:spcPts val="425"/>
              </a:spcBef>
              <a:spcAft>
                <a:spcPts val="0"/>
              </a:spcAft>
              <a:buSzPts val="850"/>
              <a:buNone/>
              <a:defRPr sz="850"/>
            </a:lvl5pPr>
            <a:lvl6pPr marL="2743200" lvl="5" indent="-228600" algn="l">
              <a:lnSpc>
                <a:spcPct val="120000"/>
              </a:lnSpc>
              <a:spcBef>
                <a:spcPts val="425"/>
              </a:spcBef>
              <a:spcAft>
                <a:spcPts val="0"/>
              </a:spcAft>
              <a:buSzPts val="850"/>
              <a:buNone/>
              <a:defRPr sz="850"/>
            </a:lvl6pPr>
            <a:lvl7pPr marL="3200400" lvl="6" indent="-228600" algn="l">
              <a:lnSpc>
                <a:spcPct val="120000"/>
              </a:lnSpc>
              <a:spcBef>
                <a:spcPts val="425"/>
              </a:spcBef>
              <a:spcAft>
                <a:spcPts val="0"/>
              </a:spcAft>
              <a:buSzPts val="850"/>
              <a:buNone/>
              <a:defRPr sz="850"/>
            </a:lvl7pPr>
            <a:lvl8pPr marL="3657600" lvl="7" indent="-228600" algn="l">
              <a:lnSpc>
                <a:spcPct val="120000"/>
              </a:lnSpc>
              <a:spcBef>
                <a:spcPts val="425"/>
              </a:spcBef>
              <a:spcAft>
                <a:spcPts val="0"/>
              </a:spcAft>
              <a:buSzPts val="850"/>
              <a:buNone/>
              <a:defRPr sz="850"/>
            </a:lvl8pPr>
            <a:lvl9pPr marL="4114800" lvl="8" indent="-228600" algn="l">
              <a:lnSpc>
                <a:spcPct val="120000"/>
              </a:lnSpc>
              <a:spcBef>
                <a:spcPts val="425"/>
              </a:spcBef>
              <a:spcAft>
                <a:spcPts val="0"/>
              </a:spcAft>
              <a:buSzPts val="850"/>
              <a:buNone/>
              <a:defRPr sz="850"/>
            </a:lvl9pPr>
          </a:lstStyle>
          <a:p>
            <a:endParaRPr/>
          </a:p>
        </p:txBody>
      </p:sp>
      <p:sp>
        <p:nvSpPr>
          <p:cNvPr id="103" name="Google Shape;103;p25"/>
          <p:cNvSpPr txBox="1">
            <a:spLocks noGrp="1"/>
          </p:cNvSpPr>
          <p:nvPr>
            <p:ph type="body" idx="2"/>
          </p:nvPr>
        </p:nvSpPr>
        <p:spPr>
          <a:xfrm>
            <a:off x="582532" y="6413436"/>
            <a:ext cx="6607338" cy="2084211"/>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850"/>
              </a:spcBef>
              <a:spcAft>
                <a:spcPts val="0"/>
              </a:spcAft>
              <a:buSzPts val="1360"/>
              <a:buNone/>
              <a:defRPr sz="1360"/>
            </a:lvl1pPr>
            <a:lvl2pPr marL="914400" lvl="1" indent="-228600" algn="l">
              <a:lnSpc>
                <a:spcPct val="120000"/>
              </a:lnSpc>
              <a:spcBef>
                <a:spcPts val="425"/>
              </a:spcBef>
              <a:spcAft>
                <a:spcPts val="0"/>
              </a:spcAft>
              <a:buSzPts val="1190"/>
              <a:buNone/>
              <a:defRPr sz="1190"/>
            </a:lvl2pPr>
            <a:lvl3pPr marL="1371600" lvl="2" indent="-228600" algn="l">
              <a:lnSpc>
                <a:spcPct val="120000"/>
              </a:lnSpc>
              <a:spcBef>
                <a:spcPts val="425"/>
              </a:spcBef>
              <a:spcAft>
                <a:spcPts val="0"/>
              </a:spcAft>
              <a:buSzPts val="1020"/>
              <a:buNone/>
              <a:defRPr sz="1020"/>
            </a:lvl3pPr>
            <a:lvl4pPr marL="1828800" lvl="3" indent="-228600" algn="l">
              <a:lnSpc>
                <a:spcPct val="120000"/>
              </a:lnSpc>
              <a:spcBef>
                <a:spcPts val="425"/>
              </a:spcBef>
              <a:spcAft>
                <a:spcPts val="0"/>
              </a:spcAft>
              <a:buSzPts val="850"/>
              <a:buNone/>
              <a:defRPr sz="850"/>
            </a:lvl4pPr>
            <a:lvl5pPr marL="2286000" lvl="4" indent="-228600" algn="l">
              <a:lnSpc>
                <a:spcPct val="120000"/>
              </a:lnSpc>
              <a:spcBef>
                <a:spcPts val="425"/>
              </a:spcBef>
              <a:spcAft>
                <a:spcPts val="0"/>
              </a:spcAft>
              <a:buSzPts val="850"/>
              <a:buNone/>
              <a:defRPr sz="850"/>
            </a:lvl5pPr>
            <a:lvl6pPr marL="2743200" lvl="5" indent="-228600" algn="l">
              <a:lnSpc>
                <a:spcPct val="120000"/>
              </a:lnSpc>
              <a:spcBef>
                <a:spcPts val="425"/>
              </a:spcBef>
              <a:spcAft>
                <a:spcPts val="0"/>
              </a:spcAft>
              <a:buSzPts val="850"/>
              <a:buNone/>
              <a:defRPr sz="850"/>
            </a:lvl6pPr>
            <a:lvl7pPr marL="3200400" lvl="6" indent="-228600" algn="l">
              <a:lnSpc>
                <a:spcPct val="120000"/>
              </a:lnSpc>
              <a:spcBef>
                <a:spcPts val="425"/>
              </a:spcBef>
              <a:spcAft>
                <a:spcPts val="0"/>
              </a:spcAft>
              <a:buSzPts val="850"/>
              <a:buNone/>
              <a:defRPr sz="850"/>
            </a:lvl7pPr>
            <a:lvl8pPr marL="3657600" lvl="7" indent="-228600" algn="l">
              <a:lnSpc>
                <a:spcPct val="120000"/>
              </a:lnSpc>
              <a:spcBef>
                <a:spcPts val="425"/>
              </a:spcBef>
              <a:spcAft>
                <a:spcPts val="0"/>
              </a:spcAft>
              <a:buSzPts val="850"/>
              <a:buNone/>
              <a:defRPr sz="850"/>
            </a:lvl8pPr>
            <a:lvl9pPr marL="4114800" lvl="8" indent="-228600" algn="l">
              <a:lnSpc>
                <a:spcPct val="120000"/>
              </a:lnSpc>
              <a:spcBef>
                <a:spcPts val="425"/>
              </a:spcBef>
              <a:spcAft>
                <a:spcPts val="0"/>
              </a:spcAft>
              <a:buSzPts val="850"/>
              <a:buNone/>
              <a:defRPr sz="850"/>
            </a:lvl9pPr>
          </a:lstStyle>
          <a:p>
            <a:endParaRPr/>
          </a:p>
        </p:txBody>
      </p:sp>
      <p:sp>
        <p:nvSpPr>
          <p:cNvPr id="104" name="Google Shape;104;p25"/>
          <p:cNvSpPr txBox="1">
            <a:spLocks noGrp="1"/>
          </p:cNvSpPr>
          <p:nvPr>
            <p:ph type="dt" idx="10"/>
          </p:nvPr>
        </p:nvSpPr>
        <p:spPr>
          <a:xfrm>
            <a:off x="4895195" y="8628805"/>
            <a:ext cx="1748790" cy="53551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5"/>
          <p:cNvSpPr txBox="1">
            <a:spLocks noGrp="1"/>
          </p:cNvSpPr>
          <p:nvPr>
            <p:ph type="ftr" idx="11"/>
          </p:nvPr>
        </p:nvSpPr>
        <p:spPr>
          <a:xfrm>
            <a:off x="582532" y="8628805"/>
            <a:ext cx="4253965"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5"/>
          <p:cNvSpPr txBox="1">
            <a:spLocks noGrp="1"/>
          </p:cNvSpPr>
          <p:nvPr>
            <p:ph type="sldNum" idx="12"/>
          </p:nvPr>
        </p:nvSpPr>
        <p:spPr>
          <a:xfrm>
            <a:off x="6702683" y="8628805"/>
            <a:ext cx="487187"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7" name="Google Shape;107;p25"/>
          <p:cNvSpPr txBox="1"/>
          <p:nvPr/>
        </p:nvSpPr>
        <p:spPr>
          <a:xfrm>
            <a:off x="626982" y="1302193"/>
            <a:ext cx="464855" cy="857671"/>
          </a:xfrm>
          <a:prstGeom prst="rect">
            <a:avLst/>
          </a:prstGeom>
          <a:noFill/>
          <a:ln>
            <a:noFill/>
          </a:ln>
        </p:spPr>
        <p:txBody>
          <a:bodyPr spcFirstLastPara="1" wrap="square" lIns="77700" tIns="38850" rIns="77700" bIns="38850" anchor="ctr" anchorCtr="0">
            <a:noAutofit/>
          </a:bodyPr>
          <a:lstStyle/>
          <a:p>
            <a:pPr marL="0" marR="0" lvl="0" indent="0" algn="l" rtl="0">
              <a:spcBef>
                <a:spcPts val="0"/>
              </a:spcBef>
              <a:spcAft>
                <a:spcPts val="0"/>
              </a:spcAft>
              <a:buClr>
                <a:schemeClr val="dk1"/>
              </a:buClr>
              <a:buSzPts val="6800"/>
              <a:buFont typeface="Twentieth Century"/>
              <a:buNone/>
            </a:pPr>
            <a:r>
              <a:rPr lang="en-US" sz="6800" b="0" cap="none">
                <a:solidFill>
                  <a:schemeClr val="dk1"/>
                </a:solidFill>
                <a:latin typeface="Twentieth Century"/>
                <a:ea typeface="Twentieth Century"/>
                <a:cs typeface="Twentieth Century"/>
                <a:sym typeface="Twentieth Century"/>
              </a:rPr>
              <a:t>“</a:t>
            </a:r>
            <a:endParaRPr/>
          </a:p>
        </p:txBody>
      </p:sp>
      <p:sp>
        <p:nvSpPr>
          <p:cNvPr id="108" name="Google Shape;108;p25"/>
          <p:cNvSpPr txBox="1"/>
          <p:nvPr/>
        </p:nvSpPr>
        <p:spPr>
          <a:xfrm>
            <a:off x="6672611" y="4576022"/>
            <a:ext cx="470595" cy="857671"/>
          </a:xfrm>
          <a:prstGeom prst="rect">
            <a:avLst/>
          </a:prstGeom>
          <a:noFill/>
          <a:ln>
            <a:noFill/>
          </a:ln>
        </p:spPr>
        <p:txBody>
          <a:bodyPr spcFirstLastPara="1" wrap="square" lIns="77700" tIns="38850" rIns="77700" bIns="38850" anchor="ctr" anchorCtr="0">
            <a:noAutofit/>
          </a:bodyPr>
          <a:lstStyle/>
          <a:p>
            <a:pPr marL="0" marR="0" lvl="0" indent="0" algn="r" rtl="0">
              <a:spcBef>
                <a:spcPts val="0"/>
              </a:spcBef>
              <a:spcAft>
                <a:spcPts val="0"/>
              </a:spcAft>
              <a:buClr>
                <a:schemeClr val="dk1"/>
              </a:buClr>
              <a:buSzPts val="6800"/>
              <a:buFont typeface="Twentieth Century"/>
              <a:buNone/>
            </a:pPr>
            <a:r>
              <a:rPr lang="en-US" sz="6800" b="0" cap="none">
                <a:solidFill>
                  <a:schemeClr val="dk1"/>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pic>
        <p:nvPicPr>
          <p:cNvPr id="110" name="Google Shape;110;p26" descr="Droplets-SD-Content-R1d.png"/>
          <p:cNvPicPr preferRelativeResize="0"/>
          <p:nvPr/>
        </p:nvPicPr>
        <p:blipFill rotWithShape="1">
          <a:blip r:embed="rId2">
            <a:alphaModFix/>
          </a:blip>
          <a:srcRect/>
          <a:stretch/>
        </p:blipFill>
        <p:spPr>
          <a:xfrm>
            <a:off x="0" y="0"/>
            <a:ext cx="7772400" cy="10058400"/>
          </a:xfrm>
          <a:prstGeom prst="rect">
            <a:avLst/>
          </a:prstGeom>
          <a:noFill/>
          <a:ln>
            <a:noFill/>
          </a:ln>
        </p:spPr>
      </p:pic>
      <p:sp>
        <p:nvSpPr>
          <p:cNvPr id="111" name="Google Shape;111;p26"/>
          <p:cNvSpPr txBox="1">
            <a:spLocks noGrp="1"/>
          </p:cNvSpPr>
          <p:nvPr>
            <p:ph type="title"/>
          </p:nvPr>
        </p:nvSpPr>
        <p:spPr>
          <a:xfrm>
            <a:off x="582532" y="3136793"/>
            <a:ext cx="6607338" cy="368402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720"/>
              <a:buFont typeface="Twentieth Century"/>
              <a:buNone/>
              <a:defRPr sz="27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26"/>
          <p:cNvSpPr txBox="1">
            <a:spLocks noGrp="1"/>
          </p:cNvSpPr>
          <p:nvPr>
            <p:ph type="body" idx="1"/>
          </p:nvPr>
        </p:nvSpPr>
        <p:spPr>
          <a:xfrm>
            <a:off x="582532" y="6838091"/>
            <a:ext cx="6607338" cy="1672945"/>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850"/>
              </a:spcBef>
              <a:spcAft>
                <a:spcPts val="0"/>
              </a:spcAft>
              <a:buSzPts val="1360"/>
              <a:buNone/>
              <a:defRPr sz="1360"/>
            </a:lvl1pPr>
            <a:lvl2pPr marL="914400" lvl="1" indent="-228600" algn="l">
              <a:lnSpc>
                <a:spcPct val="120000"/>
              </a:lnSpc>
              <a:spcBef>
                <a:spcPts val="425"/>
              </a:spcBef>
              <a:spcAft>
                <a:spcPts val="0"/>
              </a:spcAft>
              <a:buSzPts val="1190"/>
              <a:buNone/>
              <a:defRPr sz="1190"/>
            </a:lvl2pPr>
            <a:lvl3pPr marL="1371600" lvl="2" indent="-228600" algn="l">
              <a:lnSpc>
                <a:spcPct val="120000"/>
              </a:lnSpc>
              <a:spcBef>
                <a:spcPts val="425"/>
              </a:spcBef>
              <a:spcAft>
                <a:spcPts val="0"/>
              </a:spcAft>
              <a:buSzPts val="1020"/>
              <a:buNone/>
              <a:defRPr sz="1020"/>
            </a:lvl3pPr>
            <a:lvl4pPr marL="1828800" lvl="3" indent="-228600" algn="l">
              <a:lnSpc>
                <a:spcPct val="120000"/>
              </a:lnSpc>
              <a:spcBef>
                <a:spcPts val="425"/>
              </a:spcBef>
              <a:spcAft>
                <a:spcPts val="0"/>
              </a:spcAft>
              <a:buSzPts val="850"/>
              <a:buNone/>
              <a:defRPr sz="850"/>
            </a:lvl4pPr>
            <a:lvl5pPr marL="2286000" lvl="4" indent="-228600" algn="l">
              <a:lnSpc>
                <a:spcPct val="120000"/>
              </a:lnSpc>
              <a:spcBef>
                <a:spcPts val="425"/>
              </a:spcBef>
              <a:spcAft>
                <a:spcPts val="0"/>
              </a:spcAft>
              <a:buSzPts val="850"/>
              <a:buNone/>
              <a:defRPr sz="850"/>
            </a:lvl5pPr>
            <a:lvl6pPr marL="2743200" lvl="5" indent="-228600" algn="l">
              <a:lnSpc>
                <a:spcPct val="120000"/>
              </a:lnSpc>
              <a:spcBef>
                <a:spcPts val="425"/>
              </a:spcBef>
              <a:spcAft>
                <a:spcPts val="0"/>
              </a:spcAft>
              <a:buSzPts val="850"/>
              <a:buNone/>
              <a:defRPr sz="850"/>
            </a:lvl6pPr>
            <a:lvl7pPr marL="3200400" lvl="6" indent="-228600" algn="l">
              <a:lnSpc>
                <a:spcPct val="120000"/>
              </a:lnSpc>
              <a:spcBef>
                <a:spcPts val="425"/>
              </a:spcBef>
              <a:spcAft>
                <a:spcPts val="0"/>
              </a:spcAft>
              <a:buSzPts val="850"/>
              <a:buNone/>
              <a:defRPr sz="850"/>
            </a:lvl7pPr>
            <a:lvl8pPr marL="3657600" lvl="7" indent="-228600" algn="l">
              <a:lnSpc>
                <a:spcPct val="120000"/>
              </a:lnSpc>
              <a:spcBef>
                <a:spcPts val="425"/>
              </a:spcBef>
              <a:spcAft>
                <a:spcPts val="0"/>
              </a:spcAft>
              <a:buSzPts val="850"/>
              <a:buNone/>
              <a:defRPr sz="850"/>
            </a:lvl8pPr>
            <a:lvl9pPr marL="4114800" lvl="8" indent="-228600" algn="l">
              <a:lnSpc>
                <a:spcPct val="120000"/>
              </a:lnSpc>
              <a:spcBef>
                <a:spcPts val="425"/>
              </a:spcBef>
              <a:spcAft>
                <a:spcPts val="0"/>
              </a:spcAft>
              <a:buSzPts val="850"/>
              <a:buNone/>
              <a:defRPr sz="850"/>
            </a:lvl9pPr>
          </a:lstStyle>
          <a:p>
            <a:endParaRPr/>
          </a:p>
        </p:txBody>
      </p:sp>
      <p:sp>
        <p:nvSpPr>
          <p:cNvPr id="113" name="Google Shape;113;p26"/>
          <p:cNvSpPr txBox="1">
            <a:spLocks noGrp="1"/>
          </p:cNvSpPr>
          <p:nvPr>
            <p:ph type="dt" idx="10"/>
          </p:nvPr>
        </p:nvSpPr>
        <p:spPr>
          <a:xfrm>
            <a:off x="4895195" y="8628805"/>
            <a:ext cx="1748790" cy="53551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6"/>
          <p:cNvSpPr txBox="1">
            <a:spLocks noGrp="1"/>
          </p:cNvSpPr>
          <p:nvPr>
            <p:ph type="ftr" idx="11"/>
          </p:nvPr>
        </p:nvSpPr>
        <p:spPr>
          <a:xfrm>
            <a:off x="582532" y="8628805"/>
            <a:ext cx="4253965"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26"/>
          <p:cNvSpPr txBox="1">
            <a:spLocks noGrp="1"/>
          </p:cNvSpPr>
          <p:nvPr>
            <p:ph type="sldNum" idx="12"/>
          </p:nvPr>
        </p:nvSpPr>
        <p:spPr>
          <a:xfrm>
            <a:off x="6702683" y="8628805"/>
            <a:ext cx="487187"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16"/>
        <p:cNvGrpSpPr/>
        <p:nvPr/>
      </p:nvGrpSpPr>
      <p:grpSpPr>
        <a:xfrm>
          <a:off x="0" y="0"/>
          <a:ext cx="0" cy="0"/>
          <a:chOff x="0" y="0"/>
          <a:chExt cx="0" cy="0"/>
        </a:xfrm>
      </p:grpSpPr>
      <p:pic>
        <p:nvPicPr>
          <p:cNvPr id="117" name="Google Shape;117;p27" descr="Droplets-SD-Content-R1d.png"/>
          <p:cNvPicPr preferRelativeResize="0"/>
          <p:nvPr/>
        </p:nvPicPr>
        <p:blipFill rotWithShape="1">
          <a:blip r:embed="rId2">
            <a:alphaModFix/>
          </a:blip>
          <a:srcRect/>
          <a:stretch/>
        </p:blipFill>
        <p:spPr>
          <a:xfrm>
            <a:off x="0" y="0"/>
            <a:ext cx="7772400" cy="10058400"/>
          </a:xfrm>
          <a:prstGeom prst="rect">
            <a:avLst/>
          </a:prstGeom>
          <a:noFill/>
          <a:ln>
            <a:noFill/>
          </a:ln>
        </p:spPr>
      </p:pic>
      <p:sp>
        <p:nvSpPr>
          <p:cNvPr id="118" name="Google Shape;118;p27"/>
          <p:cNvSpPr txBox="1">
            <a:spLocks noGrp="1"/>
          </p:cNvSpPr>
          <p:nvPr>
            <p:ph type="title"/>
          </p:nvPr>
        </p:nvSpPr>
        <p:spPr>
          <a:xfrm>
            <a:off x="582532" y="894080"/>
            <a:ext cx="6607338" cy="235413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27"/>
          <p:cNvSpPr txBox="1">
            <a:spLocks noGrp="1"/>
          </p:cNvSpPr>
          <p:nvPr>
            <p:ph type="body" idx="1"/>
          </p:nvPr>
        </p:nvSpPr>
        <p:spPr>
          <a:xfrm>
            <a:off x="582531" y="3471737"/>
            <a:ext cx="2103097" cy="845184"/>
          </a:xfrm>
          <a:prstGeom prst="rect">
            <a:avLst/>
          </a:prstGeom>
          <a:noFill/>
          <a:ln>
            <a:noFill/>
          </a:ln>
        </p:spPr>
        <p:txBody>
          <a:bodyPr spcFirstLastPara="1" wrap="square" lIns="91425" tIns="45700" rIns="91425" bIns="45700" anchor="b" anchorCtr="0">
            <a:noAutofit/>
          </a:bodyPr>
          <a:lstStyle>
            <a:lvl1pPr marL="457200" lvl="0" indent="-228600" algn="ctr">
              <a:lnSpc>
                <a:spcPct val="75000"/>
              </a:lnSpc>
              <a:spcBef>
                <a:spcPts val="850"/>
              </a:spcBef>
              <a:spcAft>
                <a:spcPts val="0"/>
              </a:spcAft>
              <a:buSzPts val="2040"/>
              <a:buNone/>
              <a:defRPr sz="2040" b="0">
                <a:solidFill>
                  <a:schemeClr val="dk1"/>
                </a:solidFill>
              </a:defRPr>
            </a:lvl1pPr>
            <a:lvl2pPr marL="914400" lvl="1" indent="-228600" algn="l">
              <a:lnSpc>
                <a:spcPct val="120000"/>
              </a:lnSpc>
              <a:spcBef>
                <a:spcPts val="425"/>
              </a:spcBef>
              <a:spcAft>
                <a:spcPts val="0"/>
              </a:spcAft>
              <a:buSzPts val="1700"/>
              <a:buNone/>
              <a:defRPr sz="1700" b="1"/>
            </a:lvl2pPr>
            <a:lvl3pPr marL="1371600" lvl="2" indent="-228600" algn="l">
              <a:lnSpc>
                <a:spcPct val="120000"/>
              </a:lnSpc>
              <a:spcBef>
                <a:spcPts val="425"/>
              </a:spcBef>
              <a:spcAft>
                <a:spcPts val="0"/>
              </a:spcAft>
              <a:buSzPts val="1530"/>
              <a:buNone/>
              <a:defRPr sz="1530" b="1"/>
            </a:lvl3pPr>
            <a:lvl4pPr marL="1828800" lvl="3" indent="-228600" algn="l">
              <a:lnSpc>
                <a:spcPct val="120000"/>
              </a:lnSpc>
              <a:spcBef>
                <a:spcPts val="425"/>
              </a:spcBef>
              <a:spcAft>
                <a:spcPts val="0"/>
              </a:spcAft>
              <a:buSzPts val="1360"/>
              <a:buNone/>
              <a:defRPr sz="1360" b="1"/>
            </a:lvl4pPr>
            <a:lvl5pPr marL="2286000" lvl="4" indent="-228600" algn="l">
              <a:lnSpc>
                <a:spcPct val="120000"/>
              </a:lnSpc>
              <a:spcBef>
                <a:spcPts val="425"/>
              </a:spcBef>
              <a:spcAft>
                <a:spcPts val="0"/>
              </a:spcAft>
              <a:buSzPts val="1360"/>
              <a:buNone/>
              <a:defRPr sz="1360" b="1"/>
            </a:lvl5pPr>
            <a:lvl6pPr marL="2743200" lvl="5" indent="-228600" algn="l">
              <a:lnSpc>
                <a:spcPct val="120000"/>
              </a:lnSpc>
              <a:spcBef>
                <a:spcPts val="425"/>
              </a:spcBef>
              <a:spcAft>
                <a:spcPts val="0"/>
              </a:spcAft>
              <a:buSzPts val="1360"/>
              <a:buNone/>
              <a:defRPr sz="1360" b="1"/>
            </a:lvl6pPr>
            <a:lvl7pPr marL="3200400" lvl="6" indent="-228600" algn="l">
              <a:lnSpc>
                <a:spcPct val="120000"/>
              </a:lnSpc>
              <a:spcBef>
                <a:spcPts val="425"/>
              </a:spcBef>
              <a:spcAft>
                <a:spcPts val="0"/>
              </a:spcAft>
              <a:buSzPts val="1360"/>
              <a:buNone/>
              <a:defRPr sz="1360" b="1"/>
            </a:lvl7pPr>
            <a:lvl8pPr marL="3657600" lvl="7" indent="-228600" algn="l">
              <a:lnSpc>
                <a:spcPct val="120000"/>
              </a:lnSpc>
              <a:spcBef>
                <a:spcPts val="425"/>
              </a:spcBef>
              <a:spcAft>
                <a:spcPts val="0"/>
              </a:spcAft>
              <a:buSzPts val="1360"/>
              <a:buNone/>
              <a:defRPr sz="1360" b="1"/>
            </a:lvl8pPr>
            <a:lvl9pPr marL="4114800" lvl="8" indent="-228600" algn="l">
              <a:lnSpc>
                <a:spcPct val="120000"/>
              </a:lnSpc>
              <a:spcBef>
                <a:spcPts val="425"/>
              </a:spcBef>
              <a:spcAft>
                <a:spcPts val="0"/>
              </a:spcAft>
              <a:buSzPts val="1360"/>
              <a:buNone/>
              <a:defRPr sz="1360" b="1"/>
            </a:lvl9pPr>
          </a:lstStyle>
          <a:p>
            <a:endParaRPr/>
          </a:p>
        </p:txBody>
      </p:sp>
      <p:sp>
        <p:nvSpPr>
          <p:cNvPr id="120" name="Google Shape;120;p27"/>
          <p:cNvSpPr txBox="1">
            <a:spLocks noGrp="1"/>
          </p:cNvSpPr>
          <p:nvPr>
            <p:ph type="body" idx="2"/>
          </p:nvPr>
        </p:nvSpPr>
        <p:spPr>
          <a:xfrm>
            <a:off x="582531" y="4316923"/>
            <a:ext cx="2103097" cy="4176839"/>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850"/>
              </a:spcBef>
              <a:spcAft>
                <a:spcPts val="0"/>
              </a:spcAft>
              <a:buSzPts val="1190"/>
              <a:buNone/>
              <a:defRPr sz="1190"/>
            </a:lvl1pPr>
            <a:lvl2pPr marL="914400" lvl="1" indent="-228600" algn="l">
              <a:lnSpc>
                <a:spcPct val="120000"/>
              </a:lnSpc>
              <a:spcBef>
                <a:spcPts val="425"/>
              </a:spcBef>
              <a:spcAft>
                <a:spcPts val="0"/>
              </a:spcAft>
              <a:buSzPts val="1020"/>
              <a:buNone/>
              <a:defRPr sz="1020"/>
            </a:lvl2pPr>
            <a:lvl3pPr marL="1371600" lvl="2" indent="-228600" algn="l">
              <a:lnSpc>
                <a:spcPct val="120000"/>
              </a:lnSpc>
              <a:spcBef>
                <a:spcPts val="425"/>
              </a:spcBef>
              <a:spcAft>
                <a:spcPts val="0"/>
              </a:spcAft>
              <a:buSzPts val="850"/>
              <a:buNone/>
              <a:defRPr sz="850"/>
            </a:lvl3pPr>
            <a:lvl4pPr marL="1828800" lvl="3" indent="-228600" algn="l">
              <a:lnSpc>
                <a:spcPct val="120000"/>
              </a:lnSpc>
              <a:spcBef>
                <a:spcPts val="425"/>
              </a:spcBef>
              <a:spcAft>
                <a:spcPts val="0"/>
              </a:spcAft>
              <a:buSzPts val="765"/>
              <a:buNone/>
              <a:defRPr sz="765"/>
            </a:lvl4pPr>
            <a:lvl5pPr marL="2286000" lvl="4" indent="-228600" algn="l">
              <a:lnSpc>
                <a:spcPct val="120000"/>
              </a:lnSpc>
              <a:spcBef>
                <a:spcPts val="425"/>
              </a:spcBef>
              <a:spcAft>
                <a:spcPts val="0"/>
              </a:spcAft>
              <a:buSzPts val="765"/>
              <a:buNone/>
              <a:defRPr sz="765"/>
            </a:lvl5pPr>
            <a:lvl6pPr marL="2743200" lvl="5" indent="-228600" algn="l">
              <a:lnSpc>
                <a:spcPct val="120000"/>
              </a:lnSpc>
              <a:spcBef>
                <a:spcPts val="425"/>
              </a:spcBef>
              <a:spcAft>
                <a:spcPts val="0"/>
              </a:spcAft>
              <a:buSzPts val="765"/>
              <a:buNone/>
              <a:defRPr sz="765"/>
            </a:lvl6pPr>
            <a:lvl7pPr marL="3200400" lvl="6" indent="-228600" algn="l">
              <a:lnSpc>
                <a:spcPct val="120000"/>
              </a:lnSpc>
              <a:spcBef>
                <a:spcPts val="425"/>
              </a:spcBef>
              <a:spcAft>
                <a:spcPts val="0"/>
              </a:spcAft>
              <a:buSzPts val="765"/>
              <a:buNone/>
              <a:defRPr sz="765"/>
            </a:lvl7pPr>
            <a:lvl8pPr marL="3657600" lvl="7" indent="-228600" algn="l">
              <a:lnSpc>
                <a:spcPct val="120000"/>
              </a:lnSpc>
              <a:spcBef>
                <a:spcPts val="425"/>
              </a:spcBef>
              <a:spcAft>
                <a:spcPts val="0"/>
              </a:spcAft>
              <a:buSzPts val="765"/>
              <a:buNone/>
              <a:defRPr sz="765"/>
            </a:lvl8pPr>
            <a:lvl9pPr marL="4114800" lvl="8" indent="-228600" algn="l">
              <a:lnSpc>
                <a:spcPct val="120000"/>
              </a:lnSpc>
              <a:spcBef>
                <a:spcPts val="425"/>
              </a:spcBef>
              <a:spcAft>
                <a:spcPts val="0"/>
              </a:spcAft>
              <a:buSzPts val="765"/>
              <a:buNone/>
              <a:defRPr sz="765"/>
            </a:lvl9pPr>
          </a:lstStyle>
          <a:p>
            <a:endParaRPr/>
          </a:p>
        </p:txBody>
      </p:sp>
      <p:sp>
        <p:nvSpPr>
          <p:cNvPr id="121" name="Google Shape;121;p27"/>
          <p:cNvSpPr txBox="1">
            <a:spLocks noGrp="1"/>
          </p:cNvSpPr>
          <p:nvPr>
            <p:ph type="body" idx="3"/>
          </p:nvPr>
        </p:nvSpPr>
        <p:spPr>
          <a:xfrm>
            <a:off x="2838399" y="3471737"/>
            <a:ext cx="2098345" cy="845184"/>
          </a:xfrm>
          <a:prstGeom prst="rect">
            <a:avLst/>
          </a:prstGeom>
          <a:noFill/>
          <a:ln>
            <a:noFill/>
          </a:ln>
        </p:spPr>
        <p:txBody>
          <a:bodyPr spcFirstLastPara="1" wrap="square" lIns="91425" tIns="45700" rIns="91425" bIns="45700" anchor="b" anchorCtr="0">
            <a:noAutofit/>
          </a:bodyPr>
          <a:lstStyle>
            <a:lvl1pPr marL="457200" lvl="0" indent="-228600" algn="ctr">
              <a:lnSpc>
                <a:spcPct val="75000"/>
              </a:lnSpc>
              <a:spcBef>
                <a:spcPts val="850"/>
              </a:spcBef>
              <a:spcAft>
                <a:spcPts val="0"/>
              </a:spcAft>
              <a:buSzPts val="2040"/>
              <a:buNone/>
              <a:defRPr sz="2040" b="0">
                <a:solidFill>
                  <a:schemeClr val="dk1"/>
                </a:solidFill>
              </a:defRPr>
            </a:lvl1pPr>
            <a:lvl2pPr marL="914400" lvl="1" indent="-228600" algn="l">
              <a:lnSpc>
                <a:spcPct val="120000"/>
              </a:lnSpc>
              <a:spcBef>
                <a:spcPts val="425"/>
              </a:spcBef>
              <a:spcAft>
                <a:spcPts val="0"/>
              </a:spcAft>
              <a:buSzPts val="1700"/>
              <a:buNone/>
              <a:defRPr sz="1700" b="1"/>
            </a:lvl2pPr>
            <a:lvl3pPr marL="1371600" lvl="2" indent="-228600" algn="l">
              <a:lnSpc>
                <a:spcPct val="120000"/>
              </a:lnSpc>
              <a:spcBef>
                <a:spcPts val="425"/>
              </a:spcBef>
              <a:spcAft>
                <a:spcPts val="0"/>
              </a:spcAft>
              <a:buSzPts val="1530"/>
              <a:buNone/>
              <a:defRPr sz="1530" b="1"/>
            </a:lvl3pPr>
            <a:lvl4pPr marL="1828800" lvl="3" indent="-228600" algn="l">
              <a:lnSpc>
                <a:spcPct val="120000"/>
              </a:lnSpc>
              <a:spcBef>
                <a:spcPts val="425"/>
              </a:spcBef>
              <a:spcAft>
                <a:spcPts val="0"/>
              </a:spcAft>
              <a:buSzPts val="1360"/>
              <a:buNone/>
              <a:defRPr sz="1360" b="1"/>
            </a:lvl4pPr>
            <a:lvl5pPr marL="2286000" lvl="4" indent="-228600" algn="l">
              <a:lnSpc>
                <a:spcPct val="120000"/>
              </a:lnSpc>
              <a:spcBef>
                <a:spcPts val="425"/>
              </a:spcBef>
              <a:spcAft>
                <a:spcPts val="0"/>
              </a:spcAft>
              <a:buSzPts val="1360"/>
              <a:buNone/>
              <a:defRPr sz="1360" b="1"/>
            </a:lvl5pPr>
            <a:lvl6pPr marL="2743200" lvl="5" indent="-228600" algn="l">
              <a:lnSpc>
                <a:spcPct val="120000"/>
              </a:lnSpc>
              <a:spcBef>
                <a:spcPts val="425"/>
              </a:spcBef>
              <a:spcAft>
                <a:spcPts val="0"/>
              </a:spcAft>
              <a:buSzPts val="1360"/>
              <a:buNone/>
              <a:defRPr sz="1360" b="1"/>
            </a:lvl6pPr>
            <a:lvl7pPr marL="3200400" lvl="6" indent="-228600" algn="l">
              <a:lnSpc>
                <a:spcPct val="120000"/>
              </a:lnSpc>
              <a:spcBef>
                <a:spcPts val="425"/>
              </a:spcBef>
              <a:spcAft>
                <a:spcPts val="0"/>
              </a:spcAft>
              <a:buSzPts val="1360"/>
              <a:buNone/>
              <a:defRPr sz="1360" b="1"/>
            </a:lvl7pPr>
            <a:lvl8pPr marL="3657600" lvl="7" indent="-228600" algn="l">
              <a:lnSpc>
                <a:spcPct val="120000"/>
              </a:lnSpc>
              <a:spcBef>
                <a:spcPts val="425"/>
              </a:spcBef>
              <a:spcAft>
                <a:spcPts val="0"/>
              </a:spcAft>
              <a:buSzPts val="1360"/>
              <a:buNone/>
              <a:defRPr sz="1360" b="1"/>
            </a:lvl8pPr>
            <a:lvl9pPr marL="4114800" lvl="8" indent="-228600" algn="l">
              <a:lnSpc>
                <a:spcPct val="120000"/>
              </a:lnSpc>
              <a:spcBef>
                <a:spcPts val="425"/>
              </a:spcBef>
              <a:spcAft>
                <a:spcPts val="0"/>
              </a:spcAft>
              <a:buSzPts val="1360"/>
              <a:buNone/>
              <a:defRPr sz="1360" b="1"/>
            </a:lvl9pPr>
          </a:lstStyle>
          <a:p>
            <a:endParaRPr/>
          </a:p>
        </p:txBody>
      </p:sp>
      <p:sp>
        <p:nvSpPr>
          <p:cNvPr id="122" name="Google Shape;122;p27"/>
          <p:cNvSpPr txBox="1">
            <a:spLocks noGrp="1"/>
          </p:cNvSpPr>
          <p:nvPr>
            <p:ph type="body" idx="4"/>
          </p:nvPr>
        </p:nvSpPr>
        <p:spPr>
          <a:xfrm>
            <a:off x="2831361" y="4316923"/>
            <a:ext cx="2105886" cy="4176839"/>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850"/>
              </a:spcBef>
              <a:spcAft>
                <a:spcPts val="0"/>
              </a:spcAft>
              <a:buSzPts val="1190"/>
              <a:buNone/>
              <a:defRPr sz="1190"/>
            </a:lvl1pPr>
            <a:lvl2pPr marL="914400" lvl="1" indent="-228600" algn="l">
              <a:lnSpc>
                <a:spcPct val="120000"/>
              </a:lnSpc>
              <a:spcBef>
                <a:spcPts val="425"/>
              </a:spcBef>
              <a:spcAft>
                <a:spcPts val="0"/>
              </a:spcAft>
              <a:buSzPts val="1020"/>
              <a:buNone/>
              <a:defRPr sz="1020"/>
            </a:lvl2pPr>
            <a:lvl3pPr marL="1371600" lvl="2" indent="-228600" algn="l">
              <a:lnSpc>
                <a:spcPct val="120000"/>
              </a:lnSpc>
              <a:spcBef>
                <a:spcPts val="425"/>
              </a:spcBef>
              <a:spcAft>
                <a:spcPts val="0"/>
              </a:spcAft>
              <a:buSzPts val="850"/>
              <a:buNone/>
              <a:defRPr sz="850"/>
            </a:lvl3pPr>
            <a:lvl4pPr marL="1828800" lvl="3" indent="-228600" algn="l">
              <a:lnSpc>
                <a:spcPct val="120000"/>
              </a:lnSpc>
              <a:spcBef>
                <a:spcPts val="425"/>
              </a:spcBef>
              <a:spcAft>
                <a:spcPts val="0"/>
              </a:spcAft>
              <a:buSzPts val="765"/>
              <a:buNone/>
              <a:defRPr sz="765"/>
            </a:lvl4pPr>
            <a:lvl5pPr marL="2286000" lvl="4" indent="-228600" algn="l">
              <a:lnSpc>
                <a:spcPct val="120000"/>
              </a:lnSpc>
              <a:spcBef>
                <a:spcPts val="425"/>
              </a:spcBef>
              <a:spcAft>
                <a:spcPts val="0"/>
              </a:spcAft>
              <a:buSzPts val="765"/>
              <a:buNone/>
              <a:defRPr sz="765"/>
            </a:lvl5pPr>
            <a:lvl6pPr marL="2743200" lvl="5" indent="-228600" algn="l">
              <a:lnSpc>
                <a:spcPct val="120000"/>
              </a:lnSpc>
              <a:spcBef>
                <a:spcPts val="425"/>
              </a:spcBef>
              <a:spcAft>
                <a:spcPts val="0"/>
              </a:spcAft>
              <a:buSzPts val="765"/>
              <a:buNone/>
              <a:defRPr sz="765"/>
            </a:lvl6pPr>
            <a:lvl7pPr marL="3200400" lvl="6" indent="-228600" algn="l">
              <a:lnSpc>
                <a:spcPct val="120000"/>
              </a:lnSpc>
              <a:spcBef>
                <a:spcPts val="425"/>
              </a:spcBef>
              <a:spcAft>
                <a:spcPts val="0"/>
              </a:spcAft>
              <a:buSzPts val="765"/>
              <a:buNone/>
              <a:defRPr sz="765"/>
            </a:lvl7pPr>
            <a:lvl8pPr marL="3657600" lvl="7" indent="-228600" algn="l">
              <a:lnSpc>
                <a:spcPct val="120000"/>
              </a:lnSpc>
              <a:spcBef>
                <a:spcPts val="425"/>
              </a:spcBef>
              <a:spcAft>
                <a:spcPts val="0"/>
              </a:spcAft>
              <a:buSzPts val="765"/>
              <a:buNone/>
              <a:defRPr sz="765"/>
            </a:lvl8pPr>
            <a:lvl9pPr marL="4114800" lvl="8" indent="-228600" algn="l">
              <a:lnSpc>
                <a:spcPct val="120000"/>
              </a:lnSpc>
              <a:spcBef>
                <a:spcPts val="425"/>
              </a:spcBef>
              <a:spcAft>
                <a:spcPts val="0"/>
              </a:spcAft>
              <a:buSzPts val="765"/>
              <a:buNone/>
              <a:defRPr sz="765"/>
            </a:lvl9pPr>
          </a:lstStyle>
          <a:p>
            <a:endParaRPr/>
          </a:p>
        </p:txBody>
      </p:sp>
      <p:sp>
        <p:nvSpPr>
          <p:cNvPr id="123" name="Google Shape;123;p27"/>
          <p:cNvSpPr txBox="1">
            <a:spLocks noGrp="1"/>
          </p:cNvSpPr>
          <p:nvPr>
            <p:ph type="body" idx="5"/>
          </p:nvPr>
        </p:nvSpPr>
        <p:spPr>
          <a:xfrm>
            <a:off x="5082978" y="3471737"/>
            <a:ext cx="2106892" cy="845184"/>
          </a:xfrm>
          <a:prstGeom prst="rect">
            <a:avLst/>
          </a:prstGeom>
          <a:noFill/>
          <a:ln>
            <a:noFill/>
          </a:ln>
        </p:spPr>
        <p:txBody>
          <a:bodyPr spcFirstLastPara="1" wrap="square" lIns="91425" tIns="45700" rIns="91425" bIns="45700" anchor="b" anchorCtr="0">
            <a:noAutofit/>
          </a:bodyPr>
          <a:lstStyle>
            <a:lvl1pPr marL="457200" lvl="0" indent="-228600" algn="ctr">
              <a:lnSpc>
                <a:spcPct val="75000"/>
              </a:lnSpc>
              <a:spcBef>
                <a:spcPts val="850"/>
              </a:spcBef>
              <a:spcAft>
                <a:spcPts val="0"/>
              </a:spcAft>
              <a:buSzPts val="2040"/>
              <a:buNone/>
              <a:defRPr sz="2040" b="0">
                <a:solidFill>
                  <a:schemeClr val="dk1"/>
                </a:solidFill>
              </a:defRPr>
            </a:lvl1pPr>
            <a:lvl2pPr marL="914400" lvl="1" indent="-228600" algn="l">
              <a:lnSpc>
                <a:spcPct val="120000"/>
              </a:lnSpc>
              <a:spcBef>
                <a:spcPts val="425"/>
              </a:spcBef>
              <a:spcAft>
                <a:spcPts val="0"/>
              </a:spcAft>
              <a:buSzPts val="1700"/>
              <a:buNone/>
              <a:defRPr sz="1700" b="1"/>
            </a:lvl2pPr>
            <a:lvl3pPr marL="1371600" lvl="2" indent="-228600" algn="l">
              <a:lnSpc>
                <a:spcPct val="120000"/>
              </a:lnSpc>
              <a:spcBef>
                <a:spcPts val="425"/>
              </a:spcBef>
              <a:spcAft>
                <a:spcPts val="0"/>
              </a:spcAft>
              <a:buSzPts val="1530"/>
              <a:buNone/>
              <a:defRPr sz="1530" b="1"/>
            </a:lvl3pPr>
            <a:lvl4pPr marL="1828800" lvl="3" indent="-228600" algn="l">
              <a:lnSpc>
                <a:spcPct val="120000"/>
              </a:lnSpc>
              <a:spcBef>
                <a:spcPts val="425"/>
              </a:spcBef>
              <a:spcAft>
                <a:spcPts val="0"/>
              </a:spcAft>
              <a:buSzPts val="1360"/>
              <a:buNone/>
              <a:defRPr sz="1360" b="1"/>
            </a:lvl4pPr>
            <a:lvl5pPr marL="2286000" lvl="4" indent="-228600" algn="l">
              <a:lnSpc>
                <a:spcPct val="120000"/>
              </a:lnSpc>
              <a:spcBef>
                <a:spcPts val="425"/>
              </a:spcBef>
              <a:spcAft>
                <a:spcPts val="0"/>
              </a:spcAft>
              <a:buSzPts val="1360"/>
              <a:buNone/>
              <a:defRPr sz="1360" b="1"/>
            </a:lvl5pPr>
            <a:lvl6pPr marL="2743200" lvl="5" indent="-228600" algn="l">
              <a:lnSpc>
                <a:spcPct val="120000"/>
              </a:lnSpc>
              <a:spcBef>
                <a:spcPts val="425"/>
              </a:spcBef>
              <a:spcAft>
                <a:spcPts val="0"/>
              </a:spcAft>
              <a:buSzPts val="1360"/>
              <a:buNone/>
              <a:defRPr sz="1360" b="1"/>
            </a:lvl6pPr>
            <a:lvl7pPr marL="3200400" lvl="6" indent="-228600" algn="l">
              <a:lnSpc>
                <a:spcPct val="120000"/>
              </a:lnSpc>
              <a:spcBef>
                <a:spcPts val="425"/>
              </a:spcBef>
              <a:spcAft>
                <a:spcPts val="0"/>
              </a:spcAft>
              <a:buSzPts val="1360"/>
              <a:buNone/>
              <a:defRPr sz="1360" b="1"/>
            </a:lvl7pPr>
            <a:lvl8pPr marL="3657600" lvl="7" indent="-228600" algn="l">
              <a:lnSpc>
                <a:spcPct val="120000"/>
              </a:lnSpc>
              <a:spcBef>
                <a:spcPts val="425"/>
              </a:spcBef>
              <a:spcAft>
                <a:spcPts val="0"/>
              </a:spcAft>
              <a:buSzPts val="1360"/>
              <a:buNone/>
              <a:defRPr sz="1360" b="1"/>
            </a:lvl8pPr>
            <a:lvl9pPr marL="4114800" lvl="8" indent="-228600" algn="l">
              <a:lnSpc>
                <a:spcPct val="120000"/>
              </a:lnSpc>
              <a:spcBef>
                <a:spcPts val="425"/>
              </a:spcBef>
              <a:spcAft>
                <a:spcPts val="0"/>
              </a:spcAft>
              <a:buSzPts val="1360"/>
              <a:buNone/>
              <a:defRPr sz="1360" b="1"/>
            </a:lvl9pPr>
          </a:lstStyle>
          <a:p>
            <a:endParaRPr/>
          </a:p>
        </p:txBody>
      </p:sp>
      <p:sp>
        <p:nvSpPr>
          <p:cNvPr id="124" name="Google Shape;124;p27"/>
          <p:cNvSpPr txBox="1">
            <a:spLocks noGrp="1"/>
          </p:cNvSpPr>
          <p:nvPr>
            <p:ph type="body" idx="6"/>
          </p:nvPr>
        </p:nvSpPr>
        <p:spPr>
          <a:xfrm>
            <a:off x="5082978" y="4316923"/>
            <a:ext cx="2106892" cy="4176839"/>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850"/>
              </a:spcBef>
              <a:spcAft>
                <a:spcPts val="0"/>
              </a:spcAft>
              <a:buSzPts val="1190"/>
              <a:buNone/>
              <a:defRPr sz="1190"/>
            </a:lvl1pPr>
            <a:lvl2pPr marL="914400" lvl="1" indent="-228600" algn="l">
              <a:lnSpc>
                <a:spcPct val="120000"/>
              </a:lnSpc>
              <a:spcBef>
                <a:spcPts val="425"/>
              </a:spcBef>
              <a:spcAft>
                <a:spcPts val="0"/>
              </a:spcAft>
              <a:buSzPts val="1020"/>
              <a:buNone/>
              <a:defRPr sz="1020"/>
            </a:lvl2pPr>
            <a:lvl3pPr marL="1371600" lvl="2" indent="-228600" algn="l">
              <a:lnSpc>
                <a:spcPct val="120000"/>
              </a:lnSpc>
              <a:spcBef>
                <a:spcPts val="425"/>
              </a:spcBef>
              <a:spcAft>
                <a:spcPts val="0"/>
              </a:spcAft>
              <a:buSzPts val="850"/>
              <a:buNone/>
              <a:defRPr sz="850"/>
            </a:lvl3pPr>
            <a:lvl4pPr marL="1828800" lvl="3" indent="-228600" algn="l">
              <a:lnSpc>
                <a:spcPct val="120000"/>
              </a:lnSpc>
              <a:spcBef>
                <a:spcPts val="425"/>
              </a:spcBef>
              <a:spcAft>
                <a:spcPts val="0"/>
              </a:spcAft>
              <a:buSzPts val="765"/>
              <a:buNone/>
              <a:defRPr sz="765"/>
            </a:lvl4pPr>
            <a:lvl5pPr marL="2286000" lvl="4" indent="-228600" algn="l">
              <a:lnSpc>
                <a:spcPct val="120000"/>
              </a:lnSpc>
              <a:spcBef>
                <a:spcPts val="425"/>
              </a:spcBef>
              <a:spcAft>
                <a:spcPts val="0"/>
              </a:spcAft>
              <a:buSzPts val="765"/>
              <a:buNone/>
              <a:defRPr sz="765"/>
            </a:lvl5pPr>
            <a:lvl6pPr marL="2743200" lvl="5" indent="-228600" algn="l">
              <a:lnSpc>
                <a:spcPct val="120000"/>
              </a:lnSpc>
              <a:spcBef>
                <a:spcPts val="425"/>
              </a:spcBef>
              <a:spcAft>
                <a:spcPts val="0"/>
              </a:spcAft>
              <a:buSzPts val="765"/>
              <a:buNone/>
              <a:defRPr sz="765"/>
            </a:lvl6pPr>
            <a:lvl7pPr marL="3200400" lvl="6" indent="-228600" algn="l">
              <a:lnSpc>
                <a:spcPct val="120000"/>
              </a:lnSpc>
              <a:spcBef>
                <a:spcPts val="425"/>
              </a:spcBef>
              <a:spcAft>
                <a:spcPts val="0"/>
              </a:spcAft>
              <a:buSzPts val="765"/>
              <a:buNone/>
              <a:defRPr sz="765"/>
            </a:lvl7pPr>
            <a:lvl8pPr marL="3657600" lvl="7" indent="-228600" algn="l">
              <a:lnSpc>
                <a:spcPct val="120000"/>
              </a:lnSpc>
              <a:spcBef>
                <a:spcPts val="425"/>
              </a:spcBef>
              <a:spcAft>
                <a:spcPts val="0"/>
              </a:spcAft>
              <a:buSzPts val="765"/>
              <a:buNone/>
              <a:defRPr sz="765"/>
            </a:lvl8pPr>
            <a:lvl9pPr marL="4114800" lvl="8" indent="-228600" algn="l">
              <a:lnSpc>
                <a:spcPct val="120000"/>
              </a:lnSpc>
              <a:spcBef>
                <a:spcPts val="425"/>
              </a:spcBef>
              <a:spcAft>
                <a:spcPts val="0"/>
              </a:spcAft>
              <a:buSzPts val="765"/>
              <a:buNone/>
              <a:defRPr sz="765"/>
            </a:lvl9pPr>
          </a:lstStyle>
          <a:p>
            <a:endParaRPr/>
          </a:p>
        </p:txBody>
      </p:sp>
      <p:sp>
        <p:nvSpPr>
          <p:cNvPr id="125" name="Google Shape;125;p27"/>
          <p:cNvSpPr txBox="1">
            <a:spLocks noGrp="1"/>
          </p:cNvSpPr>
          <p:nvPr>
            <p:ph type="dt" idx="10"/>
          </p:nvPr>
        </p:nvSpPr>
        <p:spPr>
          <a:xfrm>
            <a:off x="4895195" y="8628805"/>
            <a:ext cx="1748790" cy="53551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7"/>
          <p:cNvSpPr txBox="1">
            <a:spLocks noGrp="1"/>
          </p:cNvSpPr>
          <p:nvPr>
            <p:ph type="ftr" idx="11"/>
          </p:nvPr>
        </p:nvSpPr>
        <p:spPr>
          <a:xfrm>
            <a:off x="582532" y="8628805"/>
            <a:ext cx="4253965"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7"/>
          <p:cNvSpPr txBox="1">
            <a:spLocks noGrp="1"/>
          </p:cNvSpPr>
          <p:nvPr>
            <p:ph type="sldNum" idx="12"/>
          </p:nvPr>
        </p:nvSpPr>
        <p:spPr>
          <a:xfrm>
            <a:off x="6702683" y="8628805"/>
            <a:ext cx="487187"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28"/>
        <p:cNvGrpSpPr/>
        <p:nvPr/>
      </p:nvGrpSpPr>
      <p:grpSpPr>
        <a:xfrm>
          <a:off x="0" y="0"/>
          <a:ext cx="0" cy="0"/>
          <a:chOff x="0" y="0"/>
          <a:chExt cx="0" cy="0"/>
        </a:xfrm>
      </p:grpSpPr>
      <p:pic>
        <p:nvPicPr>
          <p:cNvPr id="129" name="Google Shape;129;p28" descr="Droplets-SD-Content-R1d.png"/>
          <p:cNvPicPr preferRelativeResize="0"/>
          <p:nvPr/>
        </p:nvPicPr>
        <p:blipFill rotWithShape="1">
          <a:blip r:embed="rId2">
            <a:alphaModFix/>
          </a:blip>
          <a:srcRect/>
          <a:stretch/>
        </p:blipFill>
        <p:spPr>
          <a:xfrm>
            <a:off x="0" y="0"/>
            <a:ext cx="7772400" cy="10058400"/>
          </a:xfrm>
          <a:prstGeom prst="rect">
            <a:avLst/>
          </a:prstGeom>
          <a:noFill/>
          <a:ln>
            <a:noFill/>
          </a:ln>
        </p:spPr>
      </p:pic>
      <p:sp>
        <p:nvSpPr>
          <p:cNvPr id="130" name="Google Shape;130;p28"/>
          <p:cNvSpPr txBox="1">
            <a:spLocks noGrp="1"/>
          </p:cNvSpPr>
          <p:nvPr>
            <p:ph type="title"/>
          </p:nvPr>
        </p:nvSpPr>
        <p:spPr>
          <a:xfrm>
            <a:off x="582532" y="895799"/>
            <a:ext cx="6607338" cy="235241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28"/>
          <p:cNvSpPr txBox="1">
            <a:spLocks noGrp="1"/>
          </p:cNvSpPr>
          <p:nvPr>
            <p:ph type="body" idx="1"/>
          </p:nvPr>
        </p:nvSpPr>
        <p:spPr>
          <a:xfrm>
            <a:off x="582532" y="6167069"/>
            <a:ext cx="2101461" cy="845184"/>
          </a:xfrm>
          <a:prstGeom prst="rect">
            <a:avLst/>
          </a:prstGeom>
          <a:noFill/>
          <a:ln>
            <a:noFill/>
          </a:ln>
        </p:spPr>
        <p:txBody>
          <a:bodyPr spcFirstLastPara="1" wrap="square" lIns="91425" tIns="45700" rIns="91425" bIns="45700" anchor="b" anchorCtr="0">
            <a:noAutofit/>
          </a:bodyPr>
          <a:lstStyle>
            <a:lvl1pPr marL="457200" lvl="0" indent="-228600" algn="ctr">
              <a:lnSpc>
                <a:spcPct val="75000"/>
              </a:lnSpc>
              <a:spcBef>
                <a:spcPts val="850"/>
              </a:spcBef>
              <a:spcAft>
                <a:spcPts val="0"/>
              </a:spcAft>
              <a:buSzPts val="1870"/>
              <a:buNone/>
              <a:defRPr sz="1870" b="0">
                <a:solidFill>
                  <a:schemeClr val="dk1"/>
                </a:solidFill>
              </a:defRPr>
            </a:lvl1pPr>
            <a:lvl2pPr marL="914400" lvl="1" indent="-228600" algn="l">
              <a:lnSpc>
                <a:spcPct val="120000"/>
              </a:lnSpc>
              <a:spcBef>
                <a:spcPts val="425"/>
              </a:spcBef>
              <a:spcAft>
                <a:spcPts val="0"/>
              </a:spcAft>
              <a:buSzPts val="1700"/>
              <a:buNone/>
              <a:defRPr sz="1700" b="1"/>
            </a:lvl2pPr>
            <a:lvl3pPr marL="1371600" lvl="2" indent="-228600" algn="l">
              <a:lnSpc>
                <a:spcPct val="120000"/>
              </a:lnSpc>
              <a:spcBef>
                <a:spcPts val="425"/>
              </a:spcBef>
              <a:spcAft>
                <a:spcPts val="0"/>
              </a:spcAft>
              <a:buSzPts val="1530"/>
              <a:buNone/>
              <a:defRPr sz="1530" b="1"/>
            </a:lvl3pPr>
            <a:lvl4pPr marL="1828800" lvl="3" indent="-228600" algn="l">
              <a:lnSpc>
                <a:spcPct val="120000"/>
              </a:lnSpc>
              <a:spcBef>
                <a:spcPts val="425"/>
              </a:spcBef>
              <a:spcAft>
                <a:spcPts val="0"/>
              </a:spcAft>
              <a:buSzPts val="1360"/>
              <a:buNone/>
              <a:defRPr sz="1360" b="1"/>
            </a:lvl4pPr>
            <a:lvl5pPr marL="2286000" lvl="4" indent="-228600" algn="l">
              <a:lnSpc>
                <a:spcPct val="120000"/>
              </a:lnSpc>
              <a:spcBef>
                <a:spcPts val="425"/>
              </a:spcBef>
              <a:spcAft>
                <a:spcPts val="0"/>
              </a:spcAft>
              <a:buSzPts val="1360"/>
              <a:buNone/>
              <a:defRPr sz="1360" b="1"/>
            </a:lvl5pPr>
            <a:lvl6pPr marL="2743200" lvl="5" indent="-228600" algn="l">
              <a:lnSpc>
                <a:spcPct val="120000"/>
              </a:lnSpc>
              <a:spcBef>
                <a:spcPts val="425"/>
              </a:spcBef>
              <a:spcAft>
                <a:spcPts val="0"/>
              </a:spcAft>
              <a:buSzPts val="1360"/>
              <a:buNone/>
              <a:defRPr sz="1360" b="1"/>
            </a:lvl6pPr>
            <a:lvl7pPr marL="3200400" lvl="6" indent="-228600" algn="l">
              <a:lnSpc>
                <a:spcPct val="120000"/>
              </a:lnSpc>
              <a:spcBef>
                <a:spcPts val="425"/>
              </a:spcBef>
              <a:spcAft>
                <a:spcPts val="0"/>
              </a:spcAft>
              <a:buSzPts val="1360"/>
              <a:buNone/>
              <a:defRPr sz="1360" b="1"/>
            </a:lvl7pPr>
            <a:lvl8pPr marL="3657600" lvl="7" indent="-228600" algn="l">
              <a:lnSpc>
                <a:spcPct val="120000"/>
              </a:lnSpc>
              <a:spcBef>
                <a:spcPts val="425"/>
              </a:spcBef>
              <a:spcAft>
                <a:spcPts val="0"/>
              </a:spcAft>
              <a:buSzPts val="1360"/>
              <a:buNone/>
              <a:defRPr sz="1360" b="1"/>
            </a:lvl8pPr>
            <a:lvl9pPr marL="4114800" lvl="8" indent="-228600" algn="l">
              <a:lnSpc>
                <a:spcPct val="120000"/>
              </a:lnSpc>
              <a:spcBef>
                <a:spcPts val="425"/>
              </a:spcBef>
              <a:spcAft>
                <a:spcPts val="0"/>
              </a:spcAft>
              <a:buSzPts val="1360"/>
              <a:buNone/>
              <a:defRPr sz="1360" b="1"/>
            </a:lvl9pPr>
          </a:lstStyle>
          <a:p>
            <a:endParaRPr/>
          </a:p>
        </p:txBody>
      </p:sp>
      <p:sp>
        <p:nvSpPr>
          <p:cNvPr id="132" name="Google Shape;132;p28"/>
          <p:cNvSpPr>
            <a:spLocks noGrp="1"/>
          </p:cNvSpPr>
          <p:nvPr>
            <p:ph type="pic" idx="2"/>
          </p:nvPr>
        </p:nvSpPr>
        <p:spPr>
          <a:xfrm>
            <a:off x="582532" y="3471736"/>
            <a:ext cx="2101461" cy="2235200"/>
          </a:xfrm>
          <a:prstGeom prst="roundRect">
            <a:avLst>
              <a:gd name="adj" fmla="val 9363"/>
            </a:avLst>
          </a:prstGeom>
          <a:noFill/>
          <a:ln w="82550" cap="sq" cmpd="sng">
            <a:solidFill>
              <a:srgbClr val="EAEAEA"/>
            </a:solidFill>
            <a:prstDash val="solid"/>
            <a:miter lim="800000"/>
            <a:headEnd type="none" w="sm" len="sm"/>
            <a:tailEnd type="none" w="sm" len="sm"/>
          </a:ln>
        </p:spPr>
      </p:sp>
      <p:sp>
        <p:nvSpPr>
          <p:cNvPr id="133" name="Google Shape;133;p28"/>
          <p:cNvSpPr txBox="1">
            <a:spLocks noGrp="1"/>
          </p:cNvSpPr>
          <p:nvPr>
            <p:ph type="body" idx="3"/>
          </p:nvPr>
        </p:nvSpPr>
        <p:spPr>
          <a:xfrm>
            <a:off x="582532" y="7012254"/>
            <a:ext cx="2101461" cy="1481506"/>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850"/>
              </a:spcBef>
              <a:spcAft>
                <a:spcPts val="0"/>
              </a:spcAft>
              <a:buSzPts val="1190"/>
              <a:buNone/>
              <a:defRPr sz="1190"/>
            </a:lvl1pPr>
            <a:lvl2pPr marL="914400" lvl="1" indent="-228600" algn="l">
              <a:lnSpc>
                <a:spcPct val="120000"/>
              </a:lnSpc>
              <a:spcBef>
                <a:spcPts val="425"/>
              </a:spcBef>
              <a:spcAft>
                <a:spcPts val="0"/>
              </a:spcAft>
              <a:buSzPts val="1020"/>
              <a:buNone/>
              <a:defRPr sz="1020"/>
            </a:lvl2pPr>
            <a:lvl3pPr marL="1371600" lvl="2" indent="-228600" algn="l">
              <a:lnSpc>
                <a:spcPct val="120000"/>
              </a:lnSpc>
              <a:spcBef>
                <a:spcPts val="425"/>
              </a:spcBef>
              <a:spcAft>
                <a:spcPts val="0"/>
              </a:spcAft>
              <a:buSzPts val="850"/>
              <a:buNone/>
              <a:defRPr sz="850"/>
            </a:lvl3pPr>
            <a:lvl4pPr marL="1828800" lvl="3" indent="-228600" algn="l">
              <a:lnSpc>
                <a:spcPct val="120000"/>
              </a:lnSpc>
              <a:spcBef>
                <a:spcPts val="425"/>
              </a:spcBef>
              <a:spcAft>
                <a:spcPts val="0"/>
              </a:spcAft>
              <a:buSzPts val="765"/>
              <a:buNone/>
              <a:defRPr sz="765"/>
            </a:lvl4pPr>
            <a:lvl5pPr marL="2286000" lvl="4" indent="-228600" algn="l">
              <a:lnSpc>
                <a:spcPct val="120000"/>
              </a:lnSpc>
              <a:spcBef>
                <a:spcPts val="425"/>
              </a:spcBef>
              <a:spcAft>
                <a:spcPts val="0"/>
              </a:spcAft>
              <a:buSzPts val="765"/>
              <a:buNone/>
              <a:defRPr sz="765"/>
            </a:lvl5pPr>
            <a:lvl6pPr marL="2743200" lvl="5" indent="-228600" algn="l">
              <a:lnSpc>
                <a:spcPct val="120000"/>
              </a:lnSpc>
              <a:spcBef>
                <a:spcPts val="425"/>
              </a:spcBef>
              <a:spcAft>
                <a:spcPts val="0"/>
              </a:spcAft>
              <a:buSzPts val="765"/>
              <a:buNone/>
              <a:defRPr sz="765"/>
            </a:lvl6pPr>
            <a:lvl7pPr marL="3200400" lvl="6" indent="-228600" algn="l">
              <a:lnSpc>
                <a:spcPct val="120000"/>
              </a:lnSpc>
              <a:spcBef>
                <a:spcPts val="425"/>
              </a:spcBef>
              <a:spcAft>
                <a:spcPts val="0"/>
              </a:spcAft>
              <a:buSzPts val="765"/>
              <a:buNone/>
              <a:defRPr sz="765"/>
            </a:lvl7pPr>
            <a:lvl8pPr marL="3657600" lvl="7" indent="-228600" algn="l">
              <a:lnSpc>
                <a:spcPct val="120000"/>
              </a:lnSpc>
              <a:spcBef>
                <a:spcPts val="425"/>
              </a:spcBef>
              <a:spcAft>
                <a:spcPts val="0"/>
              </a:spcAft>
              <a:buSzPts val="765"/>
              <a:buNone/>
              <a:defRPr sz="765"/>
            </a:lvl8pPr>
            <a:lvl9pPr marL="4114800" lvl="8" indent="-228600" algn="l">
              <a:lnSpc>
                <a:spcPct val="120000"/>
              </a:lnSpc>
              <a:spcBef>
                <a:spcPts val="425"/>
              </a:spcBef>
              <a:spcAft>
                <a:spcPts val="0"/>
              </a:spcAft>
              <a:buSzPts val="765"/>
              <a:buNone/>
              <a:defRPr sz="765"/>
            </a:lvl9pPr>
          </a:lstStyle>
          <a:p>
            <a:endParaRPr/>
          </a:p>
        </p:txBody>
      </p:sp>
      <p:sp>
        <p:nvSpPr>
          <p:cNvPr id="134" name="Google Shape;134;p28"/>
          <p:cNvSpPr txBox="1">
            <a:spLocks noGrp="1"/>
          </p:cNvSpPr>
          <p:nvPr>
            <p:ph type="body" idx="4"/>
          </p:nvPr>
        </p:nvSpPr>
        <p:spPr>
          <a:xfrm>
            <a:off x="2832259" y="6167069"/>
            <a:ext cx="2104915" cy="845184"/>
          </a:xfrm>
          <a:prstGeom prst="rect">
            <a:avLst/>
          </a:prstGeom>
          <a:noFill/>
          <a:ln>
            <a:noFill/>
          </a:ln>
        </p:spPr>
        <p:txBody>
          <a:bodyPr spcFirstLastPara="1" wrap="square" lIns="91425" tIns="45700" rIns="91425" bIns="45700" anchor="b" anchorCtr="0">
            <a:noAutofit/>
          </a:bodyPr>
          <a:lstStyle>
            <a:lvl1pPr marL="457200" lvl="0" indent="-228600" algn="ctr">
              <a:lnSpc>
                <a:spcPct val="75000"/>
              </a:lnSpc>
              <a:spcBef>
                <a:spcPts val="850"/>
              </a:spcBef>
              <a:spcAft>
                <a:spcPts val="0"/>
              </a:spcAft>
              <a:buSzPts val="1870"/>
              <a:buNone/>
              <a:defRPr sz="1870" b="0">
                <a:solidFill>
                  <a:schemeClr val="dk1"/>
                </a:solidFill>
              </a:defRPr>
            </a:lvl1pPr>
            <a:lvl2pPr marL="914400" lvl="1" indent="-228600" algn="l">
              <a:lnSpc>
                <a:spcPct val="120000"/>
              </a:lnSpc>
              <a:spcBef>
                <a:spcPts val="425"/>
              </a:spcBef>
              <a:spcAft>
                <a:spcPts val="0"/>
              </a:spcAft>
              <a:buSzPts val="1700"/>
              <a:buNone/>
              <a:defRPr sz="1700" b="1"/>
            </a:lvl2pPr>
            <a:lvl3pPr marL="1371600" lvl="2" indent="-228600" algn="l">
              <a:lnSpc>
                <a:spcPct val="120000"/>
              </a:lnSpc>
              <a:spcBef>
                <a:spcPts val="425"/>
              </a:spcBef>
              <a:spcAft>
                <a:spcPts val="0"/>
              </a:spcAft>
              <a:buSzPts val="1530"/>
              <a:buNone/>
              <a:defRPr sz="1530" b="1"/>
            </a:lvl3pPr>
            <a:lvl4pPr marL="1828800" lvl="3" indent="-228600" algn="l">
              <a:lnSpc>
                <a:spcPct val="120000"/>
              </a:lnSpc>
              <a:spcBef>
                <a:spcPts val="425"/>
              </a:spcBef>
              <a:spcAft>
                <a:spcPts val="0"/>
              </a:spcAft>
              <a:buSzPts val="1360"/>
              <a:buNone/>
              <a:defRPr sz="1360" b="1"/>
            </a:lvl4pPr>
            <a:lvl5pPr marL="2286000" lvl="4" indent="-228600" algn="l">
              <a:lnSpc>
                <a:spcPct val="120000"/>
              </a:lnSpc>
              <a:spcBef>
                <a:spcPts val="425"/>
              </a:spcBef>
              <a:spcAft>
                <a:spcPts val="0"/>
              </a:spcAft>
              <a:buSzPts val="1360"/>
              <a:buNone/>
              <a:defRPr sz="1360" b="1"/>
            </a:lvl5pPr>
            <a:lvl6pPr marL="2743200" lvl="5" indent="-228600" algn="l">
              <a:lnSpc>
                <a:spcPct val="120000"/>
              </a:lnSpc>
              <a:spcBef>
                <a:spcPts val="425"/>
              </a:spcBef>
              <a:spcAft>
                <a:spcPts val="0"/>
              </a:spcAft>
              <a:buSzPts val="1360"/>
              <a:buNone/>
              <a:defRPr sz="1360" b="1"/>
            </a:lvl6pPr>
            <a:lvl7pPr marL="3200400" lvl="6" indent="-228600" algn="l">
              <a:lnSpc>
                <a:spcPct val="120000"/>
              </a:lnSpc>
              <a:spcBef>
                <a:spcPts val="425"/>
              </a:spcBef>
              <a:spcAft>
                <a:spcPts val="0"/>
              </a:spcAft>
              <a:buSzPts val="1360"/>
              <a:buNone/>
              <a:defRPr sz="1360" b="1"/>
            </a:lvl7pPr>
            <a:lvl8pPr marL="3657600" lvl="7" indent="-228600" algn="l">
              <a:lnSpc>
                <a:spcPct val="120000"/>
              </a:lnSpc>
              <a:spcBef>
                <a:spcPts val="425"/>
              </a:spcBef>
              <a:spcAft>
                <a:spcPts val="0"/>
              </a:spcAft>
              <a:buSzPts val="1360"/>
              <a:buNone/>
              <a:defRPr sz="1360" b="1"/>
            </a:lvl8pPr>
            <a:lvl9pPr marL="4114800" lvl="8" indent="-228600" algn="l">
              <a:lnSpc>
                <a:spcPct val="120000"/>
              </a:lnSpc>
              <a:spcBef>
                <a:spcPts val="425"/>
              </a:spcBef>
              <a:spcAft>
                <a:spcPts val="0"/>
              </a:spcAft>
              <a:buSzPts val="1360"/>
              <a:buNone/>
              <a:defRPr sz="1360" b="1"/>
            </a:lvl9pPr>
          </a:lstStyle>
          <a:p>
            <a:endParaRPr/>
          </a:p>
        </p:txBody>
      </p:sp>
      <p:sp>
        <p:nvSpPr>
          <p:cNvPr id="135" name="Google Shape;135;p28"/>
          <p:cNvSpPr>
            <a:spLocks noGrp="1"/>
          </p:cNvSpPr>
          <p:nvPr>
            <p:ph type="pic" idx="5"/>
          </p:nvPr>
        </p:nvSpPr>
        <p:spPr>
          <a:xfrm>
            <a:off x="2831359" y="3471736"/>
            <a:ext cx="2105887" cy="2235200"/>
          </a:xfrm>
          <a:prstGeom prst="roundRect">
            <a:avLst>
              <a:gd name="adj" fmla="val 8841"/>
            </a:avLst>
          </a:prstGeom>
          <a:noFill/>
          <a:ln w="82550" cap="sq" cmpd="sng">
            <a:solidFill>
              <a:srgbClr val="EAEAEA"/>
            </a:solidFill>
            <a:prstDash val="solid"/>
            <a:miter lim="800000"/>
            <a:headEnd type="none" w="sm" len="sm"/>
            <a:tailEnd type="none" w="sm" len="sm"/>
          </a:ln>
        </p:spPr>
      </p:sp>
      <p:sp>
        <p:nvSpPr>
          <p:cNvPr id="136" name="Google Shape;136;p28"/>
          <p:cNvSpPr txBox="1">
            <a:spLocks noGrp="1"/>
          </p:cNvSpPr>
          <p:nvPr>
            <p:ph type="body" idx="6"/>
          </p:nvPr>
        </p:nvSpPr>
        <p:spPr>
          <a:xfrm>
            <a:off x="2831359" y="7012253"/>
            <a:ext cx="2105887" cy="148150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850"/>
              </a:spcBef>
              <a:spcAft>
                <a:spcPts val="0"/>
              </a:spcAft>
              <a:buSzPts val="1190"/>
              <a:buNone/>
              <a:defRPr sz="1190"/>
            </a:lvl1pPr>
            <a:lvl2pPr marL="914400" lvl="1" indent="-228600" algn="l">
              <a:lnSpc>
                <a:spcPct val="120000"/>
              </a:lnSpc>
              <a:spcBef>
                <a:spcPts val="425"/>
              </a:spcBef>
              <a:spcAft>
                <a:spcPts val="0"/>
              </a:spcAft>
              <a:buSzPts val="1020"/>
              <a:buNone/>
              <a:defRPr sz="1020"/>
            </a:lvl2pPr>
            <a:lvl3pPr marL="1371600" lvl="2" indent="-228600" algn="l">
              <a:lnSpc>
                <a:spcPct val="120000"/>
              </a:lnSpc>
              <a:spcBef>
                <a:spcPts val="425"/>
              </a:spcBef>
              <a:spcAft>
                <a:spcPts val="0"/>
              </a:spcAft>
              <a:buSzPts val="850"/>
              <a:buNone/>
              <a:defRPr sz="850"/>
            </a:lvl3pPr>
            <a:lvl4pPr marL="1828800" lvl="3" indent="-228600" algn="l">
              <a:lnSpc>
                <a:spcPct val="120000"/>
              </a:lnSpc>
              <a:spcBef>
                <a:spcPts val="425"/>
              </a:spcBef>
              <a:spcAft>
                <a:spcPts val="0"/>
              </a:spcAft>
              <a:buSzPts val="765"/>
              <a:buNone/>
              <a:defRPr sz="765"/>
            </a:lvl4pPr>
            <a:lvl5pPr marL="2286000" lvl="4" indent="-228600" algn="l">
              <a:lnSpc>
                <a:spcPct val="120000"/>
              </a:lnSpc>
              <a:spcBef>
                <a:spcPts val="425"/>
              </a:spcBef>
              <a:spcAft>
                <a:spcPts val="0"/>
              </a:spcAft>
              <a:buSzPts val="765"/>
              <a:buNone/>
              <a:defRPr sz="765"/>
            </a:lvl5pPr>
            <a:lvl6pPr marL="2743200" lvl="5" indent="-228600" algn="l">
              <a:lnSpc>
                <a:spcPct val="120000"/>
              </a:lnSpc>
              <a:spcBef>
                <a:spcPts val="425"/>
              </a:spcBef>
              <a:spcAft>
                <a:spcPts val="0"/>
              </a:spcAft>
              <a:buSzPts val="765"/>
              <a:buNone/>
              <a:defRPr sz="765"/>
            </a:lvl6pPr>
            <a:lvl7pPr marL="3200400" lvl="6" indent="-228600" algn="l">
              <a:lnSpc>
                <a:spcPct val="120000"/>
              </a:lnSpc>
              <a:spcBef>
                <a:spcPts val="425"/>
              </a:spcBef>
              <a:spcAft>
                <a:spcPts val="0"/>
              </a:spcAft>
              <a:buSzPts val="765"/>
              <a:buNone/>
              <a:defRPr sz="765"/>
            </a:lvl7pPr>
            <a:lvl8pPr marL="3657600" lvl="7" indent="-228600" algn="l">
              <a:lnSpc>
                <a:spcPct val="120000"/>
              </a:lnSpc>
              <a:spcBef>
                <a:spcPts val="425"/>
              </a:spcBef>
              <a:spcAft>
                <a:spcPts val="0"/>
              </a:spcAft>
              <a:buSzPts val="765"/>
              <a:buNone/>
              <a:defRPr sz="765"/>
            </a:lvl8pPr>
            <a:lvl9pPr marL="4114800" lvl="8" indent="-228600" algn="l">
              <a:lnSpc>
                <a:spcPct val="120000"/>
              </a:lnSpc>
              <a:spcBef>
                <a:spcPts val="425"/>
              </a:spcBef>
              <a:spcAft>
                <a:spcPts val="0"/>
              </a:spcAft>
              <a:buSzPts val="765"/>
              <a:buNone/>
              <a:defRPr sz="765"/>
            </a:lvl9pPr>
          </a:lstStyle>
          <a:p>
            <a:endParaRPr/>
          </a:p>
        </p:txBody>
      </p:sp>
      <p:sp>
        <p:nvSpPr>
          <p:cNvPr id="137" name="Google Shape;137;p28"/>
          <p:cNvSpPr txBox="1">
            <a:spLocks noGrp="1"/>
          </p:cNvSpPr>
          <p:nvPr>
            <p:ph type="body" idx="7"/>
          </p:nvPr>
        </p:nvSpPr>
        <p:spPr>
          <a:xfrm>
            <a:off x="5082979" y="6167069"/>
            <a:ext cx="2104184" cy="845184"/>
          </a:xfrm>
          <a:prstGeom prst="rect">
            <a:avLst/>
          </a:prstGeom>
          <a:noFill/>
          <a:ln>
            <a:noFill/>
          </a:ln>
        </p:spPr>
        <p:txBody>
          <a:bodyPr spcFirstLastPara="1" wrap="square" lIns="91425" tIns="45700" rIns="91425" bIns="45700" anchor="b" anchorCtr="0">
            <a:noAutofit/>
          </a:bodyPr>
          <a:lstStyle>
            <a:lvl1pPr marL="457200" lvl="0" indent="-228600" algn="ctr">
              <a:lnSpc>
                <a:spcPct val="75000"/>
              </a:lnSpc>
              <a:spcBef>
                <a:spcPts val="850"/>
              </a:spcBef>
              <a:spcAft>
                <a:spcPts val="0"/>
              </a:spcAft>
              <a:buSzPts val="1870"/>
              <a:buNone/>
              <a:defRPr sz="1870" b="0">
                <a:solidFill>
                  <a:schemeClr val="dk1"/>
                </a:solidFill>
              </a:defRPr>
            </a:lvl1pPr>
            <a:lvl2pPr marL="914400" lvl="1" indent="-228600" algn="l">
              <a:lnSpc>
                <a:spcPct val="120000"/>
              </a:lnSpc>
              <a:spcBef>
                <a:spcPts val="425"/>
              </a:spcBef>
              <a:spcAft>
                <a:spcPts val="0"/>
              </a:spcAft>
              <a:buSzPts val="1700"/>
              <a:buNone/>
              <a:defRPr sz="1700" b="1"/>
            </a:lvl2pPr>
            <a:lvl3pPr marL="1371600" lvl="2" indent="-228600" algn="l">
              <a:lnSpc>
                <a:spcPct val="120000"/>
              </a:lnSpc>
              <a:spcBef>
                <a:spcPts val="425"/>
              </a:spcBef>
              <a:spcAft>
                <a:spcPts val="0"/>
              </a:spcAft>
              <a:buSzPts val="1530"/>
              <a:buNone/>
              <a:defRPr sz="1530" b="1"/>
            </a:lvl3pPr>
            <a:lvl4pPr marL="1828800" lvl="3" indent="-228600" algn="l">
              <a:lnSpc>
                <a:spcPct val="120000"/>
              </a:lnSpc>
              <a:spcBef>
                <a:spcPts val="425"/>
              </a:spcBef>
              <a:spcAft>
                <a:spcPts val="0"/>
              </a:spcAft>
              <a:buSzPts val="1360"/>
              <a:buNone/>
              <a:defRPr sz="1360" b="1"/>
            </a:lvl4pPr>
            <a:lvl5pPr marL="2286000" lvl="4" indent="-228600" algn="l">
              <a:lnSpc>
                <a:spcPct val="120000"/>
              </a:lnSpc>
              <a:spcBef>
                <a:spcPts val="425"/>
              </a:spcBef>
              <a:spcAft>
                <a:spcPts val="0"/>
              </a:spcAft>
              <a:buSzPts val="1360"/>
              <a:buNone/>
              <a:defRPr sz="1360" b="1"/>
            </a:lvl5pPr>
            <a:lvl6pPr marL="2743200" lvl="5" indent="-228600" algn="l">
              <a:lnSpc>
                <a:spcPct val="120000"/>
              </a:lnSpc>
              <a:spcBef>
                <a:spcPts val="425"/>
              </a:spcBef>
              <a:spcAft>
                <a:spcPts val="0"/>
              </a:spcAft>
              <a:buSzPts val="1360"/>
              <a:buNone/>
              <a:defRPr sz="1360" b="1"/>
            </a:lvl6pPr>
            <a:lvl7pPr marL="3200400" lvl="6" indent="-228600" algn="l">
              <a:lnSpc>
                <a:spcPct val="120000"/>
              </a:lnSpc>
              <a:spcBef>
                <a:spcPts val="425"/>
              </a:spcBef>
              <a:spcAft>
                <a:spcPts val="0"/>
              </a:spcAft>
              <a:buSzPts val="1360"/>
              <a:buNone/>
              <a:defRPr sz="1360" b="1"/>
            </a:lvl7pPr>
            <a:lvl8pPr marL="3657600" lvl="7" indent="-228600" algn="l">
              <a:lnSpc>
                <a:spcPct val="120000"/>
              </a:lnSpc>
              <a:spcBef>
                <a:spcPts val="425"/>
              </a:spcBef>
              <a:spcAft>
                <a:spcPts val="0"/>
              </a:spcAft>
              <a:buSzPts val="1360"/>
              <a:buNone/>
              <a:defRPr sz="1360" b="1"/>
            </a:lvl8pPr>
            <a:lvl9pPr marL="4114800" lvl="8" indent="-228600" algn="l">
              <a:lnSpc>
                <a:spcPct val="120000"/>
              </a:lnSpc>
              <a:spcBef>
                <a:spcPts val="425"/>
              </a:spcBef>
              <a:spcAft>
                <a:spcPts val="0"/>
              </a:spcAft>
              <a:buSzPts val="1360"/>
              <a:buNone/>
              <a:defRPr sz="1360" b="1"/>
            </a:lvl9pPr>
          </a:lstStyle>
          <a:p>
            <a:endParaRPr/>
          </a:p>
        </p:txBody>
      </p:sp>
      <p:sp>
        <p:nvSpPr>
          <p:cNvPr id="138" name="Google Shape;138;p28"/>
          <p:cNvSpPr>
            <a:spLocks noGrp="1"/>
          </p:cNvSpPr>
          <p:nvPr>
            <p:ph type="pic" idx="8"/>
          </p:nvPr>
        </p:nvSpPr>
        <p:spPr>
          <a:xfrm>
            <a:off x="5082978" y="3471736"/>
            <a:ext cx="2106892" cy="2235200"/>
          </a:xfrm>
          <a:prstGeom prst="roundRect">
            <a:avLst>
              <a:gd name="adj" fmla="val 8841"/>
            </a:avLst>
          </a:prstGeom>
          <a:noFill/>
          <a:ln w="82550" cap="sq" cmpd="sng">
            <a:solidFill>
              <a:srgbClr val="EAEAEA"/>
            </a:solidFill>
            <a:prstDash val="solid"/>
            <a:miter lim="800000"/>
            <a:headEnd type="none" w="sm" len="sm"/>
            <a:tailEnd type="none" w="sm" len="sm"/>
          </a:ln>
        </p:spPr>
      </p:sp>
      <p:sp>
        <p:nvSpPr>
          <p:cNvPr id="139" name="Google Shape;139;p28"/>
          <p:cNvSpPr txBox="1">
            <a:spLocks noGrp="1"/>
          </p:cNvSpPr>
          <p:nvPr>
            <p:ph type="body" idx="9"/>
          </p:nvPr>
        </p:nvSpPr>
        <p:spPr>
          <a:xfrm>
            <a:off x="5082898" y="7012250"/>
            <a:ext cx="2106972" cy="1481511"/>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850"/>
              </a:spcBef>
              <a:spcAft>
                <a:spcPts val="0"/>
              </a:spcAft>
              <a:buSzPts val="1190"/>
              <a:buNone/>
              <a:defRPr sz="1190"/>
            </a:lvl1pPr>
            <a:lvl2pPr marL="914400" lvl="1" indent="-228600" algn="l">
              <a:lnSpc>
                <a:spcPct val="120000"/>
              </a:lnSpc>
              <a:spcBef>
                <a:spcPts val="425"/>
              </a:spcBef>
              <a:spcAft>
                <a:spcPts val="0"/>
              </a:spcAft>
              <a:buSzPts val="1020"/>
              <a:buNone/>
              <a:defRPr sz="1020"/>
            </a:lvl2pPr>
            <a:lvl3pPr marL="1371600" lvl="2" indent="-228600" algn="l">
              <a:lnSpc>
                <a:spcPct val="120000"/>
              </a:lnSpc>
              <a:spcBef>
                <a:spcPts val="425"/>
              </a:spcBef>
              <a:spcAft>
                <a:spcPts val="0"/>
              </a:spcAft>
              <a:buSzPts val="850"/>
              <a:buNone/>
              <a:defRPr sz="850"/>
            </a:lvl3pPr>
            <a:lvl4pPr marL="1828800" lvl="3" indent="-228600" algn="l">
              <a:lnSpc>
                <a:spcPct val="120000"/>
              </a:lnSpc>
              <a:spcBef>
                <a:spcPts val="425"/>
              </a:spcBef>
              <a:spcAft>
                <a:spcPts val="0"/>
              </a:spcAft>
              <a:buSzPts val="765"/>
              <a:buNone/>
              <a:defRPr sz="765"/>
            </a:lvl4pPr>
            <a:lvl5pPr marL="2286000" lvl="4" indent="-228600" algn="l">
              <a:lnSpc>
                <a:spcPct val="120000"/>
              </a:lnSpc>
              <a:spcBef>
                <a:spcPts val="425"/>
              </a:spcBef>
              <a:spcAft>
                <a:spcPts val="0"/>
              </a:spcAft>
              <a:buSzPts val="765"/>
              <a:buNone/>
              <a:defRPr sz="765"/>
            </a:lvl5pPr>
            <a:lvl6pPr marL="2743200" lvl="5" indent="-228600" algn="l">
              <a:lnSpc>
                <a:spcPct val="120000"/>
              </a:lnSpc>
              <a:spcBef>
                <a:spcPts val="425"/>
              </a:spcBef>
              <a:spcAft>
                <a:spcPts val="0"/>
              </a:spcAft>
              <a:buSzPts val="765"/>
              <a:buNone/>
              <a:defRPr sz="765"/>
            </a:lvl6pPr>
            <a:lvl7pPr marL="3200400" lvl="6" indent="-228600" algn="l">
              <a:lnSpc>
                <a:spcPct val="120000"/>
              </a:lnSpc>
              <a:spcBef>
                <a:spcPts val="425"/>
              </a:spcBef>
              <a:spcAft>
                <a:spcPts val="0"/>
              </a:spcAft>
              <a:buSzPts val="765"/>
              <a:buNone/>
              <a:defRPr sz="765"/>
            </a:lvl7pPr>
            <a:lvl8pPr marL="3657600" lvl="7" indent="-228600" algn="l">
              <a:lnSpc>
                <a:spcPct val="120000"/>
              </a:lnSpc>
              <a:spcBef>
                <a:spcPts val="425"/>
              </a:spcBef>
              <a:spcAft>
                <a:spcPts val="0"/>
              </a:spcAft>
              <a:buSzPts val="765"/>
              <a:buNone/>
              <a:defRPr sz="765"/>
            </a:lvl8pPr>
            <a:lvl9pPr marL="4114800" lvl="8" indent="-228600" algn="l">
              <a:lnSpc>
                <a:spcPct val="120000"/>
              </a:lnSpc>
              <a:spcBef>
                <a:spcPts val="425"/>
              </a:spcBef>
              <a:spcAft>
                <a:spcPts val="0"/>
              </a:spcAft>
              <a:buSzPts val="765"/>
              <a:buNone/>
              <a:defRPr sz="765"/>
            </a:lvl9pPr>
          </a:lstStyle>
          <a:p>
            <a:endParaRPr/>
          </a:p>
        </p:txBody>
      </p:sp>
      <p:sp>
        <p:nvSpPr>
          <p:cNvPr id="140" name="Google Shape;140;p28"/>
          <p:cNvSpPr txBox="1">
            <a:spLocks noGrp="1"/>
          </p:cNvSpPr>
          <p:nvPr>
            <p:ph type="dt" idx="10"/>
          </p:nvPr>
        </p:nvSpPr>
        <p:spPr>
          <a:xfrm>
            <a:off x="4895195" y="8628805"/>
            <a:ext cx="1748790" cy="53551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8"/>
          <p:cNvSpPr txBox="1">
            <a:spLocks noGrp="1"/>
          </p:cNvSpPr>
          <p:nvPr>
            <p:ph type="ftr" idx="11"/>
          </p:nvPr>
        </p:nvSpPr>
        <p:spPr>
          <a:xfrm>
            <a:off x="582532" y="8628805"/>
            <a:ext cx="4253965"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8"/>
          <p:cNvSpPr txBox="1">
            <a:spLocks noGrp="1"/>
          </p:cNvSpPr>
          <p:nvPr>
            <p:ph type="sldNum" idx="12"/>
          </p:nvPr>
        </p:nvSpPr>
        <p:spPr>
          <a:xfrm>
            <a:off x="6702683" y="8628805"/>
            <a:ext cx="487187"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pic>
        <p:nvPicPr>
          <p:cNvPr id="144" name="Google Shape;144;p29" descr="Droplets-SD-Content-R1d.png"/>
          <p:cNvPicPr preferRelativeResize="0"/>
          <p:nvPr/>
        </p:nvPicPr>
        <p:blipFill rotWithShape="1">
          <a:blip r:embed="rId2">
            <a:alphaModFix/>
          </a:blip>
          <a:srcRect/>
          <a:stretch/>
        </p:blipFill>
        <p:spPr>
          <a:xfrm>
            <a:off x="0" y="0"/>
            <a:ext cx="7772400" cy="10058400"/>
          </a:xfrm>
          <a:prstGeom prst="rect">
            <a:avLst/>
          </a:prstGeom>
          <a:noFill/>
          <a:ln>
            <a:noFill/>
          </a:ln>
        </p:spPr>
      </p:pic>
      <p:sp>
        <p:nvSpPr>
          <p:cNvPr id="145" name="Google Shape;145;p29"/>
          <p:cNvSpPr txBox="1">
            <a:spLocks noGrp="1"/>
          </p:cNvSpPr>
          <p:nvPr>
            <p:ph type="title"/>
          </p:nvPr>
        </p:nvSpPr>
        <p:spPr>
          <a:xfrm>
            <a:off x="582532" y="907160"/>
            <a:ext cx="6607337" cy="234106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29"/>
          <p:cNvSpPr txBox="1">
            <a:spLocks noGrp="1"/>
          </p:cNvSpPr>
          <p:nvPr>
            <p:ph type="body" idx="1"/>
          </p:nvPr>
        </p:nvSpPr>
        <p:spPr>
          <a:xfrm rot="5400000">
            <a:off x="1375189" y="2679081"/>
            <a:ext cx="5022024" cy="660733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850"/>
              </a:spcBef>
              <a:spcAft>
                <a:spcPts val="0"/>
              </a:spcAft>
              <a:buSzPts val="1800"/>
              <a:buChar char="•"/>
              <a:defRPr/>
            </a:lvl1pPr>
            <a:lvl2pPr marL="914400" lvl="1" indent="-342900" algn="l">
              <a:lnSpc>
                <a:spcPct val="120000"/>
              </a:lnSpc>
              <a:spcBef>
                <a:spcPts val="425"/>
              </a:spcBef>
              <a:spcAft>
                <a:spcPts val="0"/>
              </a:spcAft>
              <a:buSzPts val="1800"/>
              <a:buChar char="•"/>
              <a:defRPr/>
            </a:lvl2pPr>
            <a:lvl3pPr marL="1371600" lvl="2" indent="-342900" algn="l">
              <a:lnSpc>
                <a:spcPct val="120000"/>
              </a:lnSpc>
              <a:spcBef>
                <a:spcPts val="425"/>
              </a:spcBef>
              <a:spcAft>
                <a:spcPts val="0"/>
              </a:spcAft>
              <a:buSzPts val="1800"/>
              <a:buChar char="•"/>
              <a:defRPr/>
            </a:lvl3pPr>
            <a:lvl4pPr marL="1828800" lvl="3" indent="-342900" algn="l">
              <a:lnSpc>
                <a:spcPct val="120000"/>
              </a:lnSpc>
              <a:spcBef>
                <a:spcPts val="425"/>
              </a:spcBef>
              <a:spcAft>
                <a:spcPts val="0"/>
              </a:spcAft>
              <a:buSzPts val="1800"/>
              <a:buChar char="•"/>
              <a:defRPr/>
            </a:lvl4pPr>
            <a:lvl5pPr marL="2286000" lvl="4" indent="-342900" algn="l">
              <a:lnSpc>
                <a:spcPct val="120000"/>
              </a:lnSpc>
              <a:spcBef>
                <a:spcPts val="425"/>
              </a:spcBef>
              <a:spcAft>
                <a:spcPts val="0"/>
              </a:spcAft>
              <a:buSzPts val="1800"/>
              <a:buChar char="•"/>
              <a:defRPr/>
            </a:lvl5pPr>
            <a:lvl6pPr marL="2743200" lvl="5" indent="-342900" algn="l">
              <a:lnSpc>
                <a:spcPct val="120000"/>
              </a:lnSpc>
              <a:spcBef>
                <a:spcPts val="425"/>
              </a:spcBef>
              <a:spcAft>
                <a:spcPts val="0"/>
              </a:spcAft>
              <a:buSzPts val="1800"/>
              <a:buChar char="•"/>
              <a:defRPr/>
            </a:lvl6pPr>
            <a:lvl7pPr marL="3200400" lvl="6" indent="-342900" algn="l">
              <a:lnSpc>
                <a:spcPct val="120000"/>
              </a:lnSpc>
              <a:spcBef>
                <a:spcPts val="425"/>
              </a:spcBef>
              <a:spcAft>
                <a:spcPts val="0"/>
              </a:spcAft>
              <a:buSzPts val="1800"/>
              <a:buChar char="•"/>
              <a:defRPr/>
            </a:lvl7pPr>
            <a:lvl8pPr marL="3657600" lvl="7" indent="-342900" algn="l">
              <a:lnSpc>
                <a:spcPct val="120000"/>
              </a:lnSpc>
              <a:spcBef>
                <a:spcPts val="425"/>
              </a:spcBef>
              <a:spcAft>
                <a:spcPts val="0"/>
              </a:spcAft>
              <a:buSzPts val="1800"/>
              <a:buChar char="•"/>
              <a:defRPr/>
            </a:lvl8pPr>
            <a:lvl9pPr marL="4114800" lvl="8" indent="-342900" algn="l">
              <a:lnSpc>
                <a:spcPct val="120000"/>
              </a:lnSpc>
              <a:spcBef>
                <a:spcPts val="425"/>
              </a:spcBef>
              <a:spcAft>
                <a:spcPts val="0"/>
              </a:spcAft>
              <a:buSzPts val="1800"/>
              <a:buChar char="•"/>
              <a:defRPr/>
            </a:lvl9pPr>
          </a:lstStyle>
          <a:p>
            <a:endParaRPr/>
          </a:p>
        </p:txBody>
      </p:sp>
      <p:sp>
        <p:nvSpPr>
          <p:cNvPr id="147" name="Google Shape;147;p29"/>
          <p:cNvSpPr txBox="1">
            <a:spLocks noGrp="1"/>
          </p:cNvSpPr>
          <p:nvPr>
            <p:ph type="dt" idx="10"/>
          </p:nvPr>
        </p:nvSpPr>
        <p:spPr>
          <a:xfrm>
            <a:off x="4895195" y="8628805"/>
            <a:ext cx="1748790" cy="53551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29"/>
          <p:cNvSpPr txBox="1">
            <a:spLocks noGrp="1"/>
          </p:cNvSpPr>
          <p:nvPr>
            <p:ph type="ftr" idx="11"/>
          </p:nvPr>
        </p:nvSpPr>
        <p:spPr>
          <a:xfrm>
            <a:off x="582532" y="8628805"/>
            <a:ext cx="4253965"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9"/>
          <p:cNvSpPr txBox="1">
            <a:spLocks noGrp="1"/>
          </p:cNvSpPr>
          <p:nvPr>
            <p:ph type="sldNum" idx="12"/>
          </p:nvPr>
        </p:nvSpPr>
        <p:spPr>
          <a:xfrm>
            <a:off x="6702683" y="8628805"/>
            <a:ext cx="487187"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0"/>
        <p:cNvGrpSpPr/>
        <p:nvPr/>
      </p:nvGrpSpPr>
      <p:grpSpPr>
        <a:xfrm>
          <a:off x="0" y="0"/>
          <a:ext cx="0" cy="0"/>
          <a:chOff x="0" y="0"/>
          <a:chExt cx="0" cy="0"/>
        </a:xfrm>
      </p:grpSpPr>
      <p:pic>
        <p:nvPicPr>
          <p:cNvPr id="151" name="Google Shape;151;p30" descr="Droplets-SD-Content-R1d.png"/>
          <p:cNvPicPr preferRelativeResize="0"/>
          <p:nvPr/>
        </p:nvPicPr>
        <p:blipFill rotWithShape="1">
          <a:blip r:embed="rId2">
            <a:alphaModFix/>
          </a:blip>
          <a:srcRect/>
          <a:stretch/>
        </p:blipFill>
        <p:spPr>
          <a:xfrm>
            <a:off x="0" y="0"/>
            <a:ext cx="7772400" cy="10058400"/>
          </a:xfrm>
          <a:prstGeom prst="rect">
            <a:avLst/>
          </a:prstGeom>
          <a:noFill/>
          <a:ln>
            <a:noFill/>
          </a:ln>
        </p:spPr>
      </p:pic>
      <p:sp>
        <p:nvSpPr>
          <p:cNvPr id="152" name="Google Shape;152;p30"/>
          <p:cNvSpPr txBox="1">
            <a:spLocks noGrp="1"/>
          </p:cNvSpPr>
          <p:nvPr>
            <p:ph type="title"/>
          </p:nvPr>
        </p:nvSpPr>
        <p:spPr>
          <a:xfrm rot="5400000">
            <a:off x="2576157" y="3880049"/>
            <a:ext cx="7599679" cy="162774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06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30"/>
          <p:cNvSpPr txBox="1">
            <a:spLocks noGrp="1"/>
          </p:cNvSpPr>
          <p:nvPr>
            <p:ph type="body" idx="1"/>
          </p:nvPr>
        </p:nvSpPr>
        <p:spPr>
          <a:xfrm rot="5400000">
            <a:off x="-776089" y="2252704"/>
            <a:ext cx="7599679" cy="488243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850"/>
              </a:spcBef>
              <a:spcAft>
                <a:spcPts val="0"/>
              </a:spcAft>
              <a:buSzPts val="1800"/>
              <a:buChar char="•"/>
              <a:defRPr/>
            </a:lvl1pPr>
            <a:lvl2pPr marL="914400" lvl="1" indent="-342900" algn="l">
              <a:lnSpc>
                <a:spcPct val="120000"/>
              </a:lnSpc>
              <a:spcBef>
                <a:spcPts val="425"/>
              </a:spcBef>
              <a:spcAft>
                <a:spcPts val="0"/>
              </a:spcAft>
              <a:buSzPts val="1800"/>
              <a:buChar char="•"/>
              <a:defRPr/>
            </a:lvl2pPr>
            <a:lvl3pPr marL="1371600" lvl="2" indent="-342900" algn="l">
              <a:lnSpc>
                <a:spcPct val="120000"/>
              </a:lnSpc>
              <a:spcBef>
                <a:spcPts val="425"/>
              </a:spcBef>
              <a:spcAft>
                <a:spcPts val="0"/>
              </a:spcAft>
              <a:buSzPts val="1800"/>
              <a:buChar char="•"/>
              <a:defRPr/>
            </a:lvl3pPr>
            <a:lvl4pPr marL="1828800" lvl="3" indent="-342900" algn="l">
              <a:lnSpc>
                <a:spcPct val="120000"/>
              </a:lnSpc>
              <a:spcBef>
                <a:spcPts val="425"/>
              </a:spcBef>
              <a:spcAft>
                <a:spcPts val="0"/>
              </a:spcAft>
              <a:buSzPts val="1800"/>
              <a:buChar char="•"/>
              <a:defRPr/>
            </a:lvl4pPr>
            <a:lvl5pPr marL="2286000" lvl="4" indent="-342900" algn="l">
              <a:lnSpc>
                <a:spcPct val="120000"/>
              </a:lnSpc>
              <a:spcBef>
                <a:spcPts val="425"/>
              </a:spcBef>
              <a:spcAft>
                <a:spcPts val="0"/>
              </a:spcAft>
              <a:buSzPts val="1800"/>
              <a:buChar char="•"/>
              <a:defRPr/>
            </a:lvl5pPr>
            <a:lvl6pPr marL="2743200" lvl="5" indent="-342900" algn="l">
              <a:lnSpc>
                <a:spcPct val="120000"/>
              </a:lnSpc>
              <a:spcBef>
                <a:spcPts val="425"/>
              </a:spcBef>
              <a:spcAft>
                <a:spcPts val="0"/>
              </a:spcAft>
              <a:buSzPts val="1800"/>
              <a:buChar char="•"/>
              <a:defRPr/>
            </a:lvl6pPr>
            <a:lvl7pPr marL="3200400" lvl="6" indent="-342900" algn="l">
              <a:lnSpc>
                <a:spcPct val="120000"/>
              </a:lnSpc>
              <a:spcBef>
                <a:spcPts val="425"/>
              </a:spcBef>
              <a:spcAft>
                <a:spcPts val="0"/>
              </a:spcAft>
              <a:buSzPts val="1800"/>
              <a:buChar char="•"/>
              <a:defRPr/>
            </a:lvl7pPr>
            <a:lvl8pPr marL="3657600" lvl="7" indent="-342900" algn="l">
              <a:lnSpc>
                <a:spcPct val="120000"/>
              </a:lnSpc>
              <a:spcBef>
                <a:spcPts val="425"/>
              </a:spcBef>
              <a:spcAft>
                <a:spcPts val="0"/>
              </a:spcAft>
              <a:buSzPts val="1800"/>
              <a:buChar char="•"/>
              <a:defRPr/>
            </a:lvl8pPr>
            <a:lvl9pPr marL="4114800" lvl="8" indent="-342900" algn="l">
              <a:lnSpc>
                <a:spcPct val="120000"/>
              </a:lnSpc>
              <a:spcBef>
                <a:spcPts val="425"/>
              </a:spcBef>
              <a:spcAft>
                <a:spcPts val="0"/>
              </a:spcAft>
              <a:buSzPts val="1800"/>
              <a:buChar char="•"/>
              <a:defRPr/>
            </a:lvl9pPr>
          </a:lstStyle>
          <a:p>
            <a:endParaRPr/>
          </a:p>
        </p:txBody>
      </p:sp>
      <p:sp>
        <p:nvSpPr>
          <p:cNvPr id="154" name="Google Shape;154;p30"/>
          <p:cNvSpPr txBox="1">
            <a:spLocks noGrp="1"/>
          </p:cNvSpPr>
          <p:nvPr>
            <p:ph type="dt" idx="10"/>
          </p:nvPr>
        </p:nvSpPr>
        <p:spPr>
          <a:xfrm>
            <a:off x="4895195" y="8628805"/>
            <a:ext cx="1748790" cy="53551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30"/>
          <p:cNvSpPr txBox="1">
            <a:spLocks noGrp="1"/>
          </p:cNvSpPr>
          <p:nvPr>
            <p:ph type="ftr" idx="11"/>
          </p:nvPr>
        </p:nvSpPr>
        <p:spPr>
          <a:xfrm>
            <a:off x="582532" y="8628805"/>
            <a:ext cx="4253965"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30"/>
          <p:cNvSpPr txBox="1">
            <a:spLocks noGrp="1"/>
          </p:cNvSpPr>
          <p:nvPr>
            <p:ph type="sldNum" idx="12"/>
          </p:nvPr>
        </p:nvSpPr>
        <p:spPr>
          <a:xfrm>
            <a:off x="6702683" y="8628805"/>
            <a:ext cx="487187"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pic>
        <p:nvPicPr>
          <p:cNvPr id="19" name="Google Shape;19;p14" descr="Droplets-SD-Title-R1d.png"/>
          <p:cNvPicPr preferRelativeResize="0"/>
          <p:nvPr/>
        </p:nvPicPr>
        <p:blipFill rotWithShape="1">
          <a:blip r:embed="rId2">
            <a:alphaModFix/>
          </a:blip>
          <a:srcRect/>
          <a:stretch/>
        </p:blipFill>
        <p:spPr>
          <a:xfrm>
            <a:off x="0" y="0"/>
            <a:ext cx="7772400" cy="10058400"/>
          </a:xfrm>
          <a:prstGeom prst="rect">
            <a:avLst/>
          </a:prstGeom>
          <a:noFill/>
          <a:ln>
            <a:noFill/>
          </a:ln>
        </p:spPr>
      </p:pic>
      <p:sp>
        <p:nvSpPr>
          <p:cNvPr id="20" name="Google Shape;20;p14"/>
          <p:cNvSpPr txBox="1">
            <a:spLocks noGrp="1"/>
          </p:cNvSpPr>
          <p:nvPr>
            <p:ph type="ctrTitle"/>
          </p:nvPr>
        </p:nvSpPr>
        <p:spPr>
          <a:xfrm>
            <a:off x="1116270" y="1907820"/>
            <a:ext cx="5539860" cy="368017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080"/>
              <a:buFont typeface="Twentieth Century"/>
              <a:buNone/>
              <a:defRPr sz="408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4"/>
          <p:cNvSpPr txBox="1">
            <a:spLocks noGrp="1"/>
          </p:cNvSpPr>
          <p:nvPr>
            <p:ph type="subTitle" idx="1"/>
          </p:nvPr>
        </p:nvSpPr>
        <p:spPr>
          <a:xfrm>
            <a:off x="1116270" y="5699762"/>
            <a:ext cx="5539860" cy="2011679"/>
          </a:xfrm>
          <a:prstGeom prst="rect">
            <a:avLst/>
          </a:prstGeom>
          <a:noFill/>
          <a:ln>
            <a:noFill/>
          </a:ln>
        </p:spPr>
        <p:txBody>
          <a:bodyPr spcFirstLastPara="1" wrap="square" lIns="91425" tIns="45700" rIns="91425" bIns="45700" anchor="t" anchorCtr="0">
            <a:normAutofit/>
          </a:bodyPr>
          <a:lstStyle>
            <a:lvl1pPr lvl="0" algn="ctr">
              <a:lnSpc>
                <a:spcPct val="120000"/>
              </a:lnSpc>
              <a:spcBef>
                <a:spcPts val="850"/>
              </a:spcBef>
              <a:spcAft>
                <a:spcPts val="0"/>
              </a:spcAft>
              <a:buSzPts val="1870"/>
              <a:buNone/>
              <a:defRPr sz="1870">
                <a:solidFill>
                  <a:srgbClr val="7F7F7F"/>
                </a:solidFill>
              </a:defRPr>
            </a:lvl1pPr>
            <a:lvl2pPr lvl="1" algn="ctr">
              <a:lnSpc>
                <a:spcPct val="120000"/>
              </a:lnSpc>
              <a:spcBef>
                <a:spcPts val="425"/>
              </a:spcBef>
              <a:spcAft>
                <a:spcPts val="0"/>
              </a:spcAft>
              <a:buSzPts val="1700"/>
              <a:buNone/>
              <a:defRPr sz="1700"/>
            </a:lvl2pPr>
            <a:lvl3pPr lvl="2" algn="ctr">
              <a:lnSpc>
                <a:spcPct val="120000"/>
              </a:lnSpc>
              <a:spcBef>
                <a:spcPts val="425"/>
              </a:spcBef>
              <a:spcAft>
                <a:spcPts val="0"/>
              </a:spcAft>
              <a:buSzPts val="1530"/>
              <a:buNone/>
              <a:defRPr sz="1530"/>
            </a:lvl3pPr>
            <a:lvl4pPr lvl="3" algn="ctr">
              <a:lnSpc>
                <a:spcPct val="120000"/>
              </a:lnSpc>
              <a:spcBef>
                <a:spcPts val="425"/>
              </a:spcBef>
              <a:spcAft>
                <a:spcPts val="0"/>
              </a:spcAft>
              <a:buSzPts val="1360"/>
              <a:buNone/>
              <a:defRPr sz="1360"/>
            </a:lvl4pPr>
            <a:lvl5pPr lvl="4" algn="ctr">
              <a:lnSpc>
                <a:spcPct val="120000"/>
              </a:lnSpc>
              <a:spcBef>
                <a:spcPts val="425"/>
              </a:spcBef>
              <a:spcAft>
                <a:spcPts val="0"/>
              </a:spcAft>
              <a:buSzPts val="1360"/>
              <a:buNone/>
              <a:defRPr sz="1360"/>
            </a:lvl5pPr>
            <a:lvl6pPr lvl="5" algn="ctr">
              <a:lnSpc>
                <a:spcPct val="120000"/>
              </a:lnSpc>
              <a:spcBef>
                <a:spcPts val="425"/>
              </a:spcBef>
              <a:spcAft>
                <a:spcPts val="0"/>
              </a:spcAft>
              <a:buSzPts val="1360"/>
              <a:buNone/>
              <a:defRPr sz="1360"/>
            </a:lvl6pPr>
            <a:lvl7pPr lvl="6" algn="ctr">
              <a:lnSpc>
                <a:spcPct val="120000"/>
              </a:lnSpc>
              <a:spcBef>
                <a:spcPts val="425"/>
              </a:spcBef>
              <a:spcAft>
                <a:spcPts val="0"/>
              </a:spcAft>
              <a:buSzPts val="1360"/>
              <a:buNone/>
              <a:defRPr sz="1360"/>
            </a:lvl7pPr>
            <a:lvl8pPr lvl="7" algn="ctr">
              <a:lnSpc>
                <a:spcPct val="120000"/>
              </a:lnSpc>
              <a:spcBef>
                <a:spcPts val="425"/>
              </a:spcBef>
              <a:spcAft>
                <a:spcPts val="0"/>
              </a:spcAft>
              <a:buSzPts val="1360"/>
              <a:buNone/>
              <a:defRPr sz="1360"/>
            </a:lvl8pPr>
            <a:lvl9pPr lvl="8" algn="ctr">
              <a:lnSpc>
                <a:spcPct val="120000"/>
              </a:lnSpc>
              <a:spcBef>
                <a:spcPts val="425"/>
              </a:spcBef>
              <a:spcAft>
                <a:spcPts val="0"/>
              </a:spcAft>
              <a:buSzPts val="1360"/>
              <a:buNone/>
              <a:defRPr sz="1360"/>
            </a:lvl9pPr>
          </a:lstStyle>
          <a:p>
            <a:endParaRPr/>
          </a:p>
        </p:txBody>
      </p:sp>
      <p:sp>
        <p:nvSpPr>
          <p:cNvPr id="22" name="Google Shape;22;p14"/>
          <p:cNvSpPr txBox="1">
            <a:spLocks noGrp="1"/>
          </p:cNvSpPr>
          <p:nvPr>
            <p:ph type="dt" idx="10"/>
          </p:nvPr>
        </p:nvSpPr>
        <p:spPr>
          <a:xfrm>
            <a:off x="4895195" y="8628805"/>
            <a:ext cx="1748790" cy="53551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4"/>
          <p:cNvSpPr txBox="1">
            <a:spLocks noGrp="1"/>
          </p:cNvSpPr>
          <p:nvPr>
            <p:ph type="ftr" idx="11"/>
          </p:nvPr>
        </p:nvSpPr>
        <p:spPr>
          <a:xfrm>
            <a:off x="582532" y="8628805"/>
            <a:ext cx="4253965"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4"/>
          <p:cNvSpPr txBox="1">
            <a:spLocks noGrp="1"/>
          </p:cNvSpPr>
          <p:nvPr>
            <p:ph type="sldNum" idx="12"/>
          </p:nvPr>
        </p:nvSpPr>
        <p:spPr>
          <a:xfrm>
            <a:off x="6702683" y="8628805"/>
            <a:ext cx="487187"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
        <p:cNvGrpSpPr/>
        <p:nvPr/>
      </p:nvGrpSpPr>
      <p:grpSpPr>
        <a:xfrm>
          <a:off x="0" y="0"/>
          <a:ext cx="0" cy="0"/>
          <a:chOff x="0" y="0"/>
          <a:chExt cx="0" cy="0"/>
        </a:xfrm>
      </p:grpSpPr>
      <p:pic>
        <p:nvPicPr>
          <p:cNvPr id="26" name="Google Shape;26;p15" descr="Droplets-SD-Content-R1d.png"/>
          <p:cNvPicPr preferRelativeResize="0"/>
          <p:nvPr/>
        </p:nvPicPr>
        <p:blipFill rotWithShape="1">
          <a:blip r:embed="rId2">
            <a:alphaModFix/>
          </a:blip>
          <a:srcRect/>
          <a:stretch/>
        </p:blipFill>
        <p:spPr>
          <a:xfrm>
            <a:off x="0" y="0"/>
            <a:ext cx="7772400" cy="10058400"/>
          </a:xfrm>
          <a:prstGeom prst="rect">
            <a:avLst/>
          </a:prstGeom>
          <a:noFill/>
          <a:ln>
            <a:noFill/>
          </a:ln>
        </p:spPr>
      </p:pic>
      <p:sp>
        <p:nvSpPr>
          <p:cNvPr id="27" name="Google Shape;27;p15"/>
          <p:cNvSpPr txBox="1">
            <a:spLocks noGrp="1"/>
          </p:cNvSpPr>
          <p:nvPr>
            <p:ph type="title"/>
          </p:nvPr>
        </p:nvSpPr>
        <p:spPr>
          <a:xfrm>
            <a:off x="582532" y="907160"/>
            <a:ext cx="6607337" cy="234106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5"/>
          <p:cNvSpPr txBox="1">
            <a:spLocks noGrp="1"/>
          </p:cNvSpPr>
          <p:nvPr>
            <p:ph type="body" idx="1"/>
          </p:nvPr>
        </p:nvSpPr>
        <p:spPr>
          <a:xfrm>
            <a:off x="582530" y="3471737"/>
            <a:ext cx="6606940" cy="5022024"/>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850"/>
              </a:spcBef>
              <a:spcAft>
                <a:spcPts val="0"/>
              </a:spcAft>
              <a:buSzPts val="1800"/>
              <a:buChar char="•"/>
              <a:defRPr/>
            </a:lvl1pPr>
            <a:lvl2pPr marL="914400" lvl="1" indent="-342900" algn="l">
              <a:lnSpc>
                <a:spcPct val="120000"/>
              </a:lnSpc>
              <a:spcBef>
                <a:spcPts val="425"/>
              </a:spcBef>
              <a:spcAft>
                <a:spcPts val="0"/>
              </a:spcAft>
              <a:buSzPts val="1800"/>
              <a:buChar char="•"/>
              <a:defRPr/>
            </a:lvl2pPr>
            <a:lvl3pPr marL="1371600" lvl="2" indent="-342900" algn="l">
              <a:lnSpc>
                <a:spcPct val="120000"/>
              </a:lnSpc>
              <a:spcBef>
                <a:spcPts val="425"/>
              </a:spcBef>
              <a:spcAft>
                <a:spcPts val="0"/>
              </a:spcAft>
              <a:buSzPts val="1800"/>
              <a:buChar char="•"/>
              <a:defRPr/>
            </a:lvl3pPr>
            <a:lvl4pPr marL="1828800" lvl="3" indent="-342900" algn="l">
              <a:lnSpc>
                <a:spcPct val="120000"/>
              </a:lnSpc>
              <a:spcBef>
                <a:spcPts val="425"/>
              </a:spcBef>
              <a:spcAft>
                <a:spcPts val="0"/>
              </a:spcAft>
              <a:buSzPts val="1800"/>
              <a:buChar char="•"/>
              <a:defRPr/>
            </a:lvl4pPr>
            <a:lvl5pPr marL="2286000" lvl="4" indent="-342900" algn="l">
              <a:lnSpc>
                <a:spcPct val="120000"/>
              </a:lnSpc>
              <a:spcBef>
                <a:spcPts val="425"/>
              </a:spcBef>
              <a:spcAft>
                <a:spcPts val="0"/>
              </a:spcAft>
              <a:buSzPts val="1800"/>
              <a:buChar char="•"/>
              <a:defRPr/>
            </a:lvl5pPr>
            <a:lvl6pPr marL="2743200" lvl="5" indent="-342900" algn="l">
              <a:lnSpc>
                <a:spcPct val="120000"/>
              </a:lnSpc>
              <a:spcBef>
                <a:spcPts val="425"/>
              </a:spcBef>
              <a:spcAft>
                <a:spcPts val="0"/>
              </a:spcAft>
              <a:buSzPts val="1800"/>
              <a:buChar char="•"/>
              <a:defRPr/>
            </a:lvl6pPr>
            <a:lvl7pPr marL="3200400" lvl="6" indent="-342900" algn="l">
              <a:lnSpc>
                <a:spcPct val="120000"/>
              </a:lnSpc>
              <a:spcBef>
                <a:spcPts val="425"/>
              </a:spcBef>
              <a:spcAft>
                <a:spcPts val="0"/>
              </a:spcAft>
              <a:buSzPts val="1800"/>
              <a:buChar char="•"/>
              <a:defRPr/>
            </a:lvl7pPr>
            <a:lvl8pPr marL="3657600" lvl="7" indent="-342900" algn="l">
              <a:lnSpc>
                <a:spcPct val="120000"/>
              </a:lnSpc>
              <a:spcBef>
                <a:spcPts val="425"/>
              </a:spcBef>
              <a:spcAft>
                <a:spcPts val="0"/>
              </a:spcAft>
              <a:buSzPts val="1800"/>
              <a:buChar char="•"/>
              <a:defRPr/>
            </a:lvl8pPr>
            <a:lvl9pPr marL="4114800" lvl="8" indent="-342900" algn="l">
              <a:lnSpc>
                <a:spcPct val="120000"/>
              </a:lnSpc>
              <a:spcBef>
                <a:spcPts val="425"/>
              </a:spcBef>
              <a:spcAft>
                <a:spcPts val="0"/>
              </a:spcAft>
              <a:buSzPts val="1800"/>
              <a:buChar char="•"/>
              <a:defRPr/>
            </a:lvl9pPr>
          </a:lstStyle>
          <a:p>
            <a:endParaRPr/>
          </a:p>
        </p:txBody>
      </p:sp>
      <p:sp>
        <p:nvSpPr>
          <p:cNvPr id="29" name="Google Shape;29;p15"/>
          <p:cNvSpPr txBox="1">
            <a:spLocks noGrp="1"/>
          </p:cNvSpPr>
          <p:nvPr>
            <p:ph type="dt" idx="10"/>
          </p:nvPr>
        </p:nvSpPr>
        <p:spPr>
          <a:xfrm>
            <a:off x="4895195" y="8628805"/>
            <a:ext cx="1748790" cy="53551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5"/>
          <p:cNvSpPr txBox="1">
            <a:spLocks noGrp="1"/>
          </p:cNvSpPr>
          <p:nvPr>
            <p:ph type="ftr" idx="11"/>
          </p:nvPr>
        </p:nvSpPr>
        <p:spPr>
          <a:xfrm>
            <a:off x="582532" y="8628805"/>
            <a:ext cx="4253965"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sldNum" idx="12"/>
          </p:nvPr>
        </p:nvSpPr>
        <p:spPr>
          <a:xfrm>
            <a:off x="6702683" y="8628805"/>
            <a:ext cx="487187"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pic>
        <p:nvPicPr>
          <p:cNvPr id="33" name="Google Shape;33;p16" descr="Droplets-SD-Content-R1d.png"/>
          <p:cNvPicPr preferRelativeResize="0"/>
          <p:nvPr/>
        </p:nvPicPr>
        <p:blipFill rotWithShape="1">
          <a:blip r:embed="rId2">
            <a:alphaModFix/>
          </a:blip>
          <a:srcRect/>
          <a:stretch/>
        </p:blipFill>
        <p:spPr>
          <a:xfrm>
            <a:off x="0" y="0"/>
            <a:ext cx="7772400" cy="10058400"/>
          </a:xfrm>
          <a:prstGeom prst="rect">
            <a:avLst/>
          </a:prstGeom>
          <a:noFill/>
          <a:ln>
            <a:noFill/>
          </a:ln>
        </p:spPr>
      </p:pic>
      <p:sp>
        <p:nvSpPr>
          <p:cNvPr id="34" name="Google Shape;34;p16"/>
          <p:cNvSpPr txBox="1">
            <a:spLocks noGrp="1"/>
          </p:cNvSpPr>
          <p:nvPr>
            <p:ph type="title"/>
          </p:nvPr>
        </p:nvSpPr>
        <p:spPr>
          <a:xfrm>
            <a:off x="582531" y="1215228"/>
            <a:ext cx="6599242" cy="401400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400"/>
              <a:buFont typeface="Twentieth Century"/>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582531" y="5364273"/>
            <a:ext cx="6599242" cy="200666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850"/>
              </a:spcBef>
              <a:spcAft>
                <a:spcPts val="0"/>
              </a:spcAft>
              <a:buSzPts val="1700"/>
              <a:buNone/>
              <a:defRPr sz="1700">
                <a:solidFill>
                  <a:srgbClr val="7F7F7F"/>
                </a:solidFill>
              </a:defRPr>
            </a:lvl1pPr>
            <a:lvl2pPr marL="914400" lvl="1" indent="-228600" algn="l">
              <a:lnSpc>
                <a:spcPct val="120000"/>
              </a:lnSpc>
              <a:spcBef>
                <a:spcPts val="425"/>
              </a:spcBef>
              <a:spcAft>
                <a:spcPts val="0"/>
              </a:spcAft>
              <a:buSzPts val="1700"/>
              <a:buNone/>
              <a:defRPr sz="1700">
                <a:solidFill>
                  <a:srgbClr val="888888"/>
                </a:solidFill>
              </a:defRPr>
            </a:lvl2pPr>
            <a:lvl3pPr marL="1371600" lvl="2" indent="-228600" algn="l">
              <a:lnSpc>
                <a:spcPct val="120000"/>
              </a:lnSpc>
              <a:spcBef>
                <a:spcPts val="425"/>
              </a:spcBef>
              <a:spcAft>
                <a:spcPts val="0"/>
              </a:spcAft>
              <a:buSzPts val="1530"/>
              <a:buNone/>
              <a:defRPr sz="1530">
                <a:solidFill>
                  <a:srgbClr val="888888"/>
                </a:solidFill>
              </a:defRPr>
            </a:lvl3pPr>
            <a:lvl4pPr marL="1828800" lvl="3" indent="-228600" algn="l">
              <a:lnSpc>
                <a:spcPct val="120000"/>
              </a:lnSpc>
              <a:spcBef>
                <a:spcPts val="425"/>
              </a:spcBef>
              <a:spcAft>
                <a:spcPts val="0"/>
              </a:spcAft>
              <a:buSzPts val="1360"/>
              <a:buNone/>
              <a:defRPr sz="1360">
                <a:solidFill>
                  <a:srgbClr val="888888"/>
                </a:solidFill>
              </a:defRPr>
            </a:lvl4pPr>
            <a:lvl5pPr marL="2286000" lvl="4" indent="-228600" algn="l">
              <a:lnSpc>
                <a:spcPct val="120000"/>
              </a:lnSpc>
              <a:spcBef>
                <a:spcPts val="425"/>
              </a:spcBef>
              <a:spcAft>
                <a:spcPts val="0"/>
              </a:spcAft>
              <a:buSzPts val="1360"/>
              <a:buNone/>
              <a:defRPr sz="1360">
                <a:solidFill>
                  <a:srgbClr val="888888"/>
                </a:solidFill>
              </a:defRPr>
            </a:lvl5pPr>
            <a:lvl6pPr marL="2743200" lvl="5" indent="-228600" algn="l">
              <a:lnSpc>
                <a:spcPct val="120000"/>
              </a:lnSpc>
              <a:spcBef>
                <a:spcPts val="425"/>
              </a:spcBef>
              <a:spcAft>
                <a:spcPts val="0"/>
              </a:spcAft>
              <a:buSzPts val="1360"/>
              <a:buNone/>
              <a:defRPr sz="1360">
                <a:solidFill>
                  <a:srgbClr val="888888"/>
                </a:solidFill>
              </a:defRPr>
            </a:lvl6pPr>
            <a:lvl7pPr marL="3200400" lvl="6" indent="-228600" algn="l">
              <a:lnSpc>
                <a:spcPct val="120000"/>
              </a:lnSpc>
              <a:spcBef>
                <a:spcPts val="425"/>
              </a:spcBef>
              <a:spcAft>
                <a:spcPts val="0"/>
              </a:spcAft>
              <a:buSzPts val="1360"/>
              <a:buNone/>
              <a:defRPr sz="1360">
                <a:solidFill>
                  <a:srgbClr val="888888"/>
                </a:solidFill>
              </a:defRPr>
            </a:lvl7pPr>
            <a:lvl8pPr marL="3657600" lvl="7" indent="-228600" algn="l">
              <a:lnSpc>
                <a:spcPct val="120000"/>
              </a:lnSpc>
              <a:spcBef>
                <a:spcPts val="425"/>
              </a:spcBef>
              <a:spcAft>
                <a:spcPts val="0"/>
              </a:spcAft>
              <a:buSzPts val="1360"/>
              <a:buNone/>
              <a:defRPr sz="1360">
                <a:solidFill>
                  <a:srgbClr val="888888"/>
                </a:solidFill>
              </a:defRPr>
            </a:lvl8pPr>
            <a:lvl9pPr marL="4114800" lvl="8" indent="-228600" algn="l">
              <a:lnSpc>
                <a:spcPct val="120000"/>
              </a:lnSpc>
              <a:spcBef>
                <a:spcPts val="425"/>
              </a:spcBef>
              <a:spcAft>
                <a:spcPts val="0"/>
              </a:spcAft>
              <a:buSzPts val="1360"/>
              <a:buNone/>
              <a:defRPr sz="1360">
                <a:solidFill>
                  <a:srgbClr val="888888"/>
                </a:solidFill>
              </a:defRPr>
            </a:lvl9pPr>
          </a:lstStyle>
          <a:p>
            <a:endParaRPr/>
          </a:p>
        </p:txBody>
      </p:sp>
      <p:sp>
        <p:nvSpPr>
          <p:cNvPr id="36" name="Google Shape;36;p16"/>
          <p:cNvSpPr txBox="1">
            <a:spLocks noGrp="1"/>
          </p:cNvSpPr>
          <p:nvPr>
            <p:ph type="dt" idx="10"/>
          </p:nvPr>
        </p:nvSpPr>
        <p:spPr>
          <a:xfrm>
            <a:off x="4895195" y="8628805"/>
            <a:ext cx="1748790" cy="53551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6"/>
          <p:cNvSpPr txBox="1">
            <a:spLocks noGrp="1"/>
          </p:cNvSpPr>
          <p:nvPr>
            <p:ph type="ftr" idx="11"/>
          </p:nvPr>
        </p:nvSpPr>
        <p:spPr>
          <a:xfrm>
            <a:off x="582532" y="8628805"/>
            <a:ext cx="4253965"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sldNum" idx="12"/>
          </p:nvPr>
        </p:nvSpPr>
        <p:spPr>
          <a:xfrm>
            <a:off x="6702683" y="8628805"/>
            <a:ext cx="487187"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pic>
        <p:nvPicPr>
          <p:cNvPr id="40" name="Google Shape;40;p17" descr="Droplets-SD-Content-R1d.png"/>
          <p:cNvPicPr preferRelativeResize="0"/>
          <p:nvPr/>
        </p:nvPicPr>
        <p:blipFill rotWithShape="1">
          <a:blip r:embed="rId2">
            <a:alphaModFix/>
          </a:blip>
          <a:srcRect/>
          <a:stretch/>
        </p:blipFill>
        <p:spPr>
          <a:xfrm>
            <a:off x="0" y="0"/>
            <a:ext cx="7772400" cy="10058400"/>
          </a:xfrm>
          <a:prstGeom prst="rect">
            <a:avLst/>
          </a:prstGeom>
          <a:noFill/>
          <a:ln>
            <a:noFill/>
          </a:ln>
        </p:spPr>
      </p:pic>
      <p:sp>
        <p:nvSpPr>
          <p:cNvPr id="41" name="Google Shape;41;p17"/>
          <p:cNvSpPr txBox="1">
            <a:spLocks noGrp="1"/>
          </p:cNvSpPr>
          <p:nvPr>
            <p:ph type="title"/>
          </p:nvPr>
        </p:nvSpPr>
        <p:spPr>
          <a:xfrm>
            <a:off x="582532" y="907160"/>
            <a:ext cx="6607337" cy="234106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582531" y="3471737"/>
            <a:ext cx="3255092" cy="5022024"/>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850"/>
              </a:spcBef>
              <a:spcAft>
                <a:spcPts val="0"/>
              </a:spcAft>
              <a:buSzPts val="1800"/>
              <a:buChar char="•"/>
              <a:defRPr/>
            </a:lvl1pPr>
            <a:lvl2pPr marL="914400" lvl="1" indent="-342900" algn="l">
              <a:lnSpc>
                <a:spcPct val="120000"/>
              </a:lnSpc>
              <a:spcBef>
                <a:spcPts val="425"/>
              </a:spcBef>
              <a:spcAft>
                <a:spcPts val="0"/>
              </a:spcAft>
              <a:buSzPts val="1800"/>
              <a:buChar char="•"/>
              <a:defRPr/>
            </a:lvl2pPr>
            <a:lvl3pPr marL="1371600" lvl="2" indent="-342900" algn="l">
              <a:lnSpc>
                <a:spcPct val="120000"/>
              </a:lnSpc>
              <a:spcBef>
                <a:spcPts val="425"/>
              </a:spcBef>
              <a:spcAft>
                <a:spcPts val="0"/>
              </a:spcAft>
              <a:buSzPts val="1800"/>
              <a:buChar char="•"/>
              <a:defRPr/>
            </a:lvl3pPr>
            <a:lvl4pPr marL="1828800" lvl="3" indent="-342900" algn="l">
              <a:lnSpc>
                <a:spcPct val="120000"/>
              </a:lnSpc>
              <a:spcBef>
                <a:spcPts val="425"/>
              </a:spcBef>
              <a:spcAft>
                <a:spcPts val="0"/>
              </a:spcAft>
              <a:buSzPts val="1800"/>
              <a:buChar char="•"/>
              <a:defRPr/>
            </a:lvl4pPr>
            <a:lvl5pPr marL="2286000" lvl="4" indent="-342900" algn="l">
              <a:lnSpc>
                <a:spcPct val="120000"/>
              </a:lnSpc>
              <a:spcBef>
                <a:spcPts val="425"/>
              </a:spcBef>
              <a:spcAft>
                <a:spcPts val="0"/>
              </a:spcAft>
              <a:buSzPts val="1800"/>
              <a:buChar char="•"/>
              <a:defRPr/>
            </a:lvl5pPr>
            <a:lvl6pPr marL="2743200" lvl="5" indent="-342900" algn="l">
              <a:lnSpc>
                <a:spcPct val="120000"/>
              </a:lnSpc>
              <a:spcBef>
                <a:spcPts val="425"/>
              </a:spcBef>
              <a:spcAft>
                <a:spcPts val="0"/>
              </a:spcAft>
              <a:buSzPts val="1800"/>
              <a:buChar char="•"/>
              <a:defRPr/>
            </a:lvl6pPr>
            <a:lvl7pPr marL="3200400" lvl="6" indent="-342900" algn="l">
              <a:lnSpc>
                <a:spcPct val="120000"/>
              </a:lnSpc>
              <a:spcBef>
                <a:spcPts val="425"/>
              </a:spcBef>
              <a:spcAft>
                <a:spcPts val="0"/>
              </a:spcAft>
              <a:buSzPts val="1800"/>
              <a:buChar char="•"/>
              <a:defRPr/>
            </a:lvl7pPr>
            <a:lvl8pPr marL="3657600" lvl="7" indent="-342900" algn="l">
              <a:lnSpc>
                <a:spcPct val="120000"/>
              </a:lnSpc>
              <a:spcBef>
                <a:spcPts val="425"/>
              </a:spcBef>
              <a:spcAft>
                <a:spcPts val="0"/>
              </a:spcAft>
              <a:buSzPts val="1800"/>
              <a:buChar char="•"/>
              <a:defRPr/>
            </a:lvl8pPr>
            <a:lvl9pPr marL="4114800" lvl="8" indent="-342900" algn="l">
              <a:lnSpc>
                <a:spcPct val="120000"/>
              </a:lnSpc>
              <a:spcBef>
                <a:spcPts val="425"/>
              </a:spcBef>
              <a:spcAft>
                <a:spcPts val="0"/>
              </a:spcAft>
              <a:buSzPts val="1800"/>
              <a:buChar char="•"/>
              <a:defRPr/>
            </a:lvl9pPr>
          </a:lstStyle>
          <a:p>
            <a:endParaRPr/>
          </a:p>
        </p:txBody>
      </p:sp>
      <p:sp>
        <p:nvSpPr>
          <p:cNvPr id="43" name="Google Shape;43;p17"/>
          <p:cNvSpPr txBox="1">
            <a:spLocks noGrp="1"/>
          </p:cNvSpPr>
          <p:nvPr>
            <p:ph type="body" idx="2"/>
          </p:nvPr>
        </p:nvSpPr>
        <p:spPr>
          <a:xfrm>
            <a:off x="3934777" y="3471737"/>
            <a:ext cx="3254693" cy="5022024"/>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850"/>
              </a:spcBef>
              <a:spcAft>
                <a:spcPts val="0"/>
              </a:spcAft>
              <a:buSzPts val="1800"/>
              <a:buChar char="•"/>
              <a:defRPr/>
            </a:lvl1pPr>
            <a:lvl2pPr marL="914400" lvl="1" indent="-342900" algn="l">
              <a:lnSpc>
                <a:spcPct val="120000"/>
              </a:lnSpc>
              <a:spcBef>
                <a:spcPts val="425"/>
              </a:spcBef>
              <a:spcAft>
                <a:spcPts val="0"/>
              </a:spcAft>
              <a:buSzPts val="1800"/>
              <a:buChar char="•"/>
              <a:defRPr/>
            </a:lvl2pPr>
            <a:lvl3pPr marL="1371600" lvl="2" indent="-342900" algn="l">
              <a:lnSpc>
                <a:spcPct val="120000"/>
              </a:lnSpc>
              <a:spcBef>
                <a:spcPts val="425"/>
              </a:spcBef>
              <a:spcAft>
                <a:spcPts val="0"/>
              </a:spcAft>
              <a:buSzPts val="1800"/>
              <a:buChar char="•"/>
              <a:defRPr/>
            </a:lvl3pPr>
            <a:lvl4pPr marL="1828800" lvl="3" indent="-342900" algn="l">
              <a:lnSpc>
                <a:spcPct val="120000"/>
              </a:lnSpc>
              <a:spcBef>
                <a:spcPts val="425"/>
              </a:spcBef>
              <a:spcAft>
                <a:spcPts val="0"/>
              </a:spcAft>
              <a:buSzPts val="1800"/>
              <a:buChar char="•"/>
              <a:defRPr/>
            </a:lvl4pPr>
            <a:lvl5pPr marL="2286000" lvl="4" indent="-342900" algn="l">
              <a:lnSpc>
                <a:spcPct val="120000"/>
              </a:lnSpc>
              <a:spcBef>
                <a:spcPts val="425"/>
              </a:spcBef>
              <a:spcAft>
                <a:spcPts val="0"/>
              </a:spcAft>
              <a:buSzPts val="1800"/>
              <a:buChar char="•"/>
              <a:defRPr/>
            </a:lvl5pPr>
            <a:lvl6pPr marL="2743200" lvl="5" indent="-342900" algn="l">
              <a:lnSpc>
                <a:spcPct val="120000"/>
              </a:lnSpc>
              <a:spcBef>
                <a:spcPts val="425"/>
              </a:spcBef>
              <a:spcAft>
                <a:spcPts val="0"/>
              </a:spcAft>
              <a:buSzPts val="1800"/>
              <a:buChar char="•"/>
              <a:defRPr/>
            </a:lvl6pPr>
            <a:lvl7pPr marL="3200400" lvl="6" indent="-342900" algn="l">
              <a:lnSpc>
                <a:spcPct val="120000"/>
              </a:lnSpc>
              <a:spcBef>
                <a:spcPts val="425"/>
              </a:spcBef>
              <a:spcAft>
                <a:spcPts val="0"/>
              </a:spcAft>
              <a:buSzPts val="1800"/>
              <a:buChar char="•"/>
              <a:defRPr/>
            </a:lvl7pPr>
            <a:lvl8pPr marL="3657600" lvl="7" indent="-342900" algn="l">
              <a:lnSpc>
                <a:spcPct val="120000"/>
              </a:lnSpc>
              <a:spcBef>
                <a:spcPts val="425"/>
              </a:spcBef>
              <a:spcAft>
                <a:spcPts val="0"/>
              </a:spcAft>
              <a:buSzPts val="1800"/>
              <a:buChar char="•"/>
              <a:defRPr/>
            </a:lvl8pPr>
            <a:lvl9pPr marL="4114800" lvl="8" indent="-342900" algn="l">
              <a:lnSpc>
                <a:spcPct val="120000"/>
              </a:lnSpc>
              <a:spcBef>
                <a:spcPts val="425"/>
              </a:spcBef>
              <a:spcAft>
                <a:spcPts val="0"/>
              </a:spcAft>
              <a:buSzPts val="1800"/>
              <a:buChar char="•"/>
              <a:defRPr/>
            </a:lvl9pPr>
          </a:lstStyle>
          <a:p>
            <a:endParaRPr/>
          </a:p>
        </p:txBody>
      </p:sp>
      <p:sp>
        <p:nvSpPr>
          <p:cNvPr id="44" name="Google Shape;44;p17"/>
          <p:cNvSpPr txBox="1">
            <a:spLocks noGrp="1"/>
          </p:cNvSpPr>
          <p:nvPr>
            <p:ph type="dt" idx="10"/>
          </p:nvPr>
        </p:nvSpPr>
        <p:spPr>
          <a:xfrm>
            <a:off x="4895195" y="8628805"/>
            <a:ext cx="1748790" cy="53551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7"/>
          <p:cNvSpPr txBox="1">
            <a:spLocks noGrp="1"/>
          </p:cNvSpPr>
          <p:nvPr>
            <p:ph type="ftr" idx="11"/>
          </p:nvPr>
        </p:nvSpPr>
        <p:spPr>
          <a:xfrm>
            <a:off x="582532" y="8628805"/>
            <a:ext cx="4253965"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7"/>
          <p:cNvSpPr txBox="1">
            <a:spLocks noGrp="1"/>
          </p:cNvSpPr>
          <p:nvPr>
            <p:ph type="sldNum" idx="12"/>
          </p:nvPr>
        </p:nvSpPr>
        <p:spPr>
          <a:xfrm>
            <a:off x="6702683" y="8628805"/>
            <a:ext cx="487187"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pic>
        <p:nvPicPr>
          <p:cNvPr id="48" name="Google Shape;48;p18" descr="Droplets-SD-Content-R1d.png"/>
          <p:cNvPicPr preferRelativeResize="0"/>
          <p:nvPr/>
        </p:nvPicPr>
        <p:blipFill rotWithShape="1">
          <a:blip r:embed="rId2">
            <a:alphaModFix/>
          </a:blip>
          <a:srcRect/>
          <a:stretch/>
        </p:blipFill>
        <p:spPr>
          <a:xfrm>
            <a:off x="0" y="0"/>
            <a:ext cx="7772400" cy="10058400"/>
          </a:xfrm>
          <a:prstGeom prst="rect">
            <a:avLst/>
          </a:prstGeom>
          <a:noFill/>
          <a:ln>
            <a:noFill/>
          </a:ln>
        </p:spPr>
      </p:pic>
      <p:sp>
        <p:nvSpPr>
          <p:cNvPr id="49" name="Google Shape;49;p18"/>
          <p:cNvSpPr txBox="1">
            <a:spLocks noGrp="1"/>
          </p:cNvSpPr>
          <p:nvPr>
            <p:ph type="title"/>
          </p:nvPr>
        </p:nvSpPr>
        <p:spPr>
          <a:xfrm>
            <a:off x="582532" y="907160"/>
            <a:ext cx="6607337" cy="234106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8"/>
          <p:cNvSpPr txBox="1">
            <a:spLocks noGrp="1"/>
          </p:cNvSpPr>
          <p:nvPr>
            <p:ph type="body" idx="1"/>
          </p:nvPr>
        </p:nvSpPr>
        <p:spPr>
          <a:xfrm>
            <a:off x="730784" y="3477493"/>
            <a:ext cx="3106840" cy="997325"/>
          </a:xfrm>
          <a:prstGeom prst="rect">
            <a:avLst/>
          </a:prstGeom>
          <a:noFill/>
          <a:ln>
            <a:noFill/>
          </a:ln>
        </p:spPr>
        <p:txBody>
          <a:bodyPr spcFirstLastPara="1" wrap="square" lIns="91425" tIns="45700" rIns="91425" bIns="45700" anchor="b" anchorCtr="0">
            <a:noAutofit/>
          </a:bodyPr>
          <a:lstStyle>
            <a:lvl1pPr marL="457200" lvl="0" indent="-228600" algn="l">
              <a:lnSpc>
                <a:spcPct val="75000"/>
              </a:lnSpc>
              <a:spcBef>
                <a:spcPts val="850"/>
              </a:spcBef>
              <a:spcAft>
                <a:spcPts val="0"/>
              </a:spcAft>
              <a:buSzPts val="2210"/>
              <a:buNone/>
              <a:defRPr sz="2210" b="0">
                <a:solidFill>
                  <a:schemeClr val="dk1"/>
                </a:solidFill>
              </a:defRPr>
            </a:lvl1pPr>
            <a:lvl2pPr marL="914400" lvl="1" indent="-228600" algn="l">
              <a:lnSpc>
                <a:spcPct val="120000"/>
              </a:lnSpc>
              <a:spcBef>
                <a:spcPts val="425"/>
              </a:spcBef>
              <a:spcAft>
                <a:spcPts val="0"/>
              </a:spcAft>
              <a:buSzPts val="1700"/>
              <a:buNone/>
              <a:defRPr sz="1700" b="1"/>
            </a:lvl2pPr>
            <a:lvl3pPr marL="1371600" lvl="2" indent="-228600" algn="l">
              <a:lnSpc>
                <a:spcPct val="120000"/>
              </a:lnSpc>
              <a:spcBef>
                <a:spcPts val="425"/>
              </a:spcBef>
              <a:spcAft>
                <a:spcPts val="0"/>
              </a:spcAft>
              <a:buSzPts val="1530"/>
              <a:buNone/>
              <a:defRPr sz="1530" b="1"/>
            </a:lvl3pPr>
            <a:lvl4pPr marL="1828800" lvl="3" indent="-228600" algn="l">
              <a:lnSpc>
                <a:spcPct val="120000"/>
              </a:lnSpc>
              <a:spcBef>
                <a:spcPts val="425"/>
              </a:spcBef>
              <a:spcAft>
                <a:spcPts val="0"/>
              </a:spcAft>
              <a:buSzPts val="1360"/>
              <a:buNone/>
              <a:defRPr sz="1360" b="1"/>
            </a:lvl4pPr>
            <a:lvl5pPr marL="2286000" lvl="4" indent="-228600" algn="l">
              <a:lnSpc>
                <a:spcPct val="120000"/>
              </a:lnSpc>
              <a:spcBef>
                <a:spcPts val="425"/>
              </a:spcBef>
              <a:spcAft>
                <a:spcPts val="0"/>
              </a:spcAft>
              <a:buSzPts val="1360"/>
              <a:buNone/>
              <a:defRPr sz="1360" b="1"/>
            </a:lvl5pPr>
            <a:lvl6pPr marL="2743200" lvl="5" indent="-228600" algn="l">
              <a:lnSpc>
                <a:spcPct val="120000"/>
              </a:lnSpc>
              <a:spcBef>
                <a:spcPts val="425"/>
              </a:spcBef>
              <a:spcAft>
                <a:spcPts val="0"/>
              </a:spcAft>
              <a:buSzPts val="1360"/>
              <a:buNone/>
              <a:defRPr sz="1360" b="1"/>
            </a:lvl6pPr>
            <a:lvl7pPr marL="3200400" lvl="6" indent="-228600" algn="l">
              <a:lnSpc>
                <a:spcPct val="120000"/>
              </a:lnSpc>
              <a:spcBef>
                <a:spcPts val="425"/>
              </a:spcBef>
              <a:spcAft>
                <a:spcPts val="0"/>
              </a:spcAft>
              <a:buSzPts val="1360"/>
              <a:buNone/>
              <a:defRPr sz="1360" b="1"/>
            </a:lvl7pPr>
            <a:lvl8pPr marL="3657600" lvl="7" indent="-228600" algn="l">
              <a:lnSpc>
                <a:spcPct val="120000"/>
              </a:lnSpc>
              <a:spcBef>
                <a:spcPts val="425"/>
              </a:spcBef>
              <a:spcAft>
                <a:spcPts val="0"/>
              </a:spcAft>
              <a:buSzPts val="1360"/>
              <a:buNone/>
              <a:defRPr sz="1360" b="1"/>
            </a:lvl8pPr>
            <a:lvl9pPr marL="4114800" lvl="8" indent="-228600" algn="l">
              <a:lnSpc>
                <a:spcPct val="120000"/>
              </a:lnSpc>
              <a:spcBef>
                <a:spcPts val="425"/>
              </a:spcBef>
              <a:spcAft>
                <a:spcPts val="0"/>
              </a:spcAft>
              <a:buSzPts val="1360"/>
              <a:buNone/>
              <a:defRPr sz="1360" b="1"/>
            </a:lvl9pPr>
          </a:lstStyle>
          <a:p>
            <a:endParaRPr/>
          </a:p>
        </p:txBody>
      </p:sp>
      <p:sp>
        <p:nvSpPr>
          <p:cNvPr id="51" name="Google Shape;51;p18"/>
          <p:cNvSpPr txBox="1">
            <a:spLocks noGrp="1"/>
          </p:cNvSpPr>
          <p:nvPr>
            <p:ph type="body" idx="2"/>
          </p:nvPr>
        </p:nvSpPr>
        <p:spPr>
          <a:xfrm>
            <a:off x="582531" y="4474820"/>
            <a:ext cx="3255092" cy="401894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850"/>
              </a:spcBef>
              <a:spcAft>
                <a:spcPts val="0"/>
              </a:spcAft>
              <a:buSzPts val="1800"/>
              <a:buChar char="•"/>
              <a:defRPr/>
            </a:lvl1pPr>
            <a:lvl2pPr marL="914400" lvl="1" indent="-342900" algn="l">
              <a:lnSpc>
                <a:spcPct val="120000"/>
              </a:lnSpc>
              <a:spcBef>
                <a:spcPts val="425"/>
              </a:spcBef>
              <a:spcAft>
                <a:spcPts val="0"/>
              </a:spcAft>
              <a:buSzPts val="1800"/>
              <a:buChar char="•"/>
              <a:defRPr/>
            </a:lvl2pPr>
            <a:lvl3pPr marL="1371600" lvl="2" indent="-342900" algn="l">
              <a:lnSpc>
                <a:spcPct val="120000"/>
              </a:lnSpc>
              <a:spcBef>
                <a:spcPts val="425"/>
              </a:spcBef>
              <a:spcAft>
                <a:spcPts val="0"/>
              </a:spcAft>
              <a:buSzPts val="1800"/>
              <a:buChar char="•"/>
              <a:defRPr/>
            </a:lvl3pPr>
            <a:lvl4pPr marL="1828800" lvl="3" indent="-342900" algn="l">
              <a:lnSpc>
                <a:spcPct val="120000"/>
              </a:lnSpc>
              <a:spcBef>
                <a:spcPts val="425"/>
              </a:spcBef>
              <a:spcAft>
                <a:spcPts val="0"/>
              </a:spcAft>
              <a:buSzPts val="1800"/>
              <a:buChar char="•"/>
              <a:defRPr/>
            </a:lvl4pPr>
            <a:lvl5pPr marL="2286000" lvl="4" indent="-342900" algn="l">
              <a:lnSpc>
                <a:spcPct val="120000"/>
              </a:lnSpc>
              <a:spcBef>
                <a:spcPts val="425"/>
              </a:spcBef>
              <a:spcAft>
                <a:spcPts val="0"/>
              </a:spcAft>
              <a:buSzPts val="1800"/>
              <a:buChar char="•"/>
              <a:defRPr/>
            </a:lvl5pPr>
            <a:lvl6pPr marL="2743200" lvl="5" indent="-342900" algn="l">
              <a:lnSpc>
                <a:spcPct val="120000"/>
              </a:lnSpc>
              <a:spcBef>
                <a:spcPts val="425"/>
              </a:spcBef>
              <a:spcAft>
                <a:spcPts val="0"/>
              </a:spcAft>
              <a:buSzPts val="1800"/>
              <a:buChar char="•"/>
              <a:defRPr/>
            </a:lvl6pPr>
            <a:lvl7pPr marL="3200400" lvl="6" indent="-342900" algn="l">
              <a:lnSpc>
                <a:spcPct val="120000"/>
              </a:lnSpc>
              <a:spcBef>
                <a:spcPts val="425"/>
              </a:spcBef>
              <a:spcAft>
                <a:spcPts val="0"/>
              </a:spcAft>
              <a:buSzPts val="1800"/>
              <a:buChar char="•"/>
              <a:defRPr/>
            </a:lvl7pPr>
            <a:lvl8pPr marL="3657600" lvl="7" indent="-342900" algn="l">
              <a:lnSpc>
                <a:spcPct val="120000"/>
              </a:lnSpc>
              <a:spcBef>
                <a:spcPts val="425"/>
              </a:spcBef>
              <a:spcAft>
                <a:spcPts val="0"/>
              </a:spcAft>
              <a:buSzPts val="1800"/>
              <a:buChar char="•"/>
              <a:defRPr/>
            </a:lvl8pPr>
            <a:lvl9pPr marL="4114800" lvl="8" indent="-342900" algn="l">
              <a:lnSpc>
                <a:spcPct val="120000"/>
              </a:lnSpc>
              <a:spcBef>
                <a:spcPts val="425"/>
              </a:spcBef>
              <a:spcAft>
                <a:spcPts val="0"/>
              </a:spcAft>
              <a:buSzPts val="1800"/>
              <a:buChar char="•"/>
              <a:defRPr/>
            </a:lvl9pPr>
          </a:lstStyle>
          <a:p>
            <a:endParaRPr/>
          </a:p>
        </p:txBody>
      </p:sp>
      <p:sp>
        <p:nvSpPr>
          <p:cNvPr id="52" name="Google Shape;52;p18"/>
          <p:cNvSpPr txBox="1">
            <a:spLocks noGrp="1"/>
          </p:cNvSpPr>
          <p:nvPr>
            <p:ph type="body" idx="3"/>
          </p:nvPr>
        </p:nvSpPr>
        <p:spPr>
          <a:xfrm>
            <a:off x="4077720" y="3477493"/>
            <a:ext cx="3112150" cy="997325"/>
          </a:xfrm>
          <a:prstGeom prst="rect">
            <a:avLst/>
          </a:prstGeom>
          <a:noFill/>
          <a:ln>
            <a:noFill/>
          </a:ln>
        </p:spPr>
        <p:txBody>
          <a:bodyPr spcFirstLastPara="1" wrap="square" lIns="91425" tIns="45700" rIns="91425" bIns="45700" anchor="b" anchorCtr="0">
            <a:noAutofit/>
          </a:bodyPr>
          <a:lstStyle>
            <a:lvl1pPr marL="457200" lvl="0" indent="-228600" algn="l">
              <a:lnSpc>
                <a:spcPct val="75000"/>
              </a:lnSpc>
              <a:spcBef>
                <a:spcPts val="850"/>
              </a:spcBef>
              <a:spcAft>
                <a:spcPts val="0"/>
              </a:spcAft>
              <a:buSzPts val="2210"/>
              <a:buNone/>
              <a:defRPr sz="2210" b="0">
                <a:solidFill>
                  <a:schemeClr val="dk1"/>
                </a:solidFill>
              </a:defRPr>
            </a:lvl1pPr>
            <a:lvl2pPr marL="914400" lvl="1" indent="-228600" algn="l">
              <a:lnSpc>
                <a:spcPct val="120000"/>
              </a:lnSpc>
              <a:spcBef>
                <a:spcPts val="425"/>
              </a:spcBef>
              <a:spcAft>
                <a:spcPts val="0"/>
              </a:spcAft>
              <a:buSzPts val="1700"/>
              <a:buNone/>
              <a:defRPr sz="1700" b="1"/>
            </a:lvl2pPr>
            <a:lvl3pPr marL="1371600" lvl="2" indent="-228600" algn="l">
              <a:lnSpc>
                <a:spcPct val="120000"/>
              </a:lnSpc>
              <a:spcBef>
                <a:spcPts val="425"/>
              </a:spcBef>
              <a:spcAft>
                <a:spcPts val="0"/>
              </a:spcAft>
              <a:buSzPts val="1530"/>
              <a:buNone/>
              <a:defRPr sz="1530" b="1"/>
            </a:lvl3pPr>
            <a:lvl4pPr marL="1828800" lvl="3" indent="-228600" algn="l">
              <a:lnSpc>
                <a:spcPct val="120000"/>
              </a:lnSpc>
              <a:spcBef>
                <a:spcPts val="425"/>
              </a:spcBef>
              <a:spcAft>
                <a:spcPts val="0"/>
              </a:spcAft>
              <a:buSzPts val="1360"/>
              <a:buNone/>
              <a:defRPr sz="1360" b="1"/>
            </a:lvl4pPr>
            <a:lvl5pPr marL="2286000" lvl="4" indent="-228600" algn="l">
              <a:lnSpc>
                <a:spcPct val="120000"/>
              </a:lnSpc>
              <a:spcBef>
                <a:spcPts val="425"/>
              </a:spcBef>
              <a:spcAft>
                <a:spcPts val="0"/>
              </a:spcAft>
              <a:buSzPts val="1360"/>
              <a:buNone/>
              <a:defRPr sz="1360" b="1"/>
            </a:lvl5pPr>
            <a:lvl6pPr marL="2743200" lvl="5" indent="-228600" algn="l">
              <a:lnSpc>
                <a:spcPct val="120000"/>
              </a:lnSpc>
              <a:spcBef>
                <a:spcPts val="425"/>
              </a:spcBef>
              <a:spcAft>
                <a:spcPts val="0"/>
              </a:spcAft>
              <a:buSzPts val="1360"/>
              <a:buNone/>
              <a:defRPr sz="1360" b="1"/>
            </a:lvl6pPr>
            <a:lvl7pPr marL="3200400" lvl="6" indent="-228600" algn="l">
              <a:lnSpc>
                <a:spcPct val="120000"/>
              </a:lnSpc>
              <a:spcBef>
                <a:spcPts val="425"/>
              </a:spcBef>
              <a:spcAft>
                <a:spcPts val="0"/>
              </a:spcAft>
              <a:buSzPts val="1360"/>
              <a:buNone/>
              <a:defRPr sz="1360" b="1"/>
            </a:lvl7pPr>
            <a:lvl8pPr marL="3657600" lvl="7" indent="-228600" algn="l">
              <a:lnSpc>
                <a:spcPct val="120000"/>
              </a:lnSpc>
              <a:spcBef>
                <a:spcPts val="425"/>
              </a:spcBef>
              <a:spcAft>
                <a:spcPts val="0"/>
              </a:spcAft>
              <a:buSzPts val="1360"/>
              <a:buNone/>
              <a:defRPr sz="1360" b="1"/>
            </a:lvl8pPr>
            <a:lvl9pPr marL="4114800" lvl="8" indent="-228600" algn="l">
              <a:lnSpc>
                <a:spcPct val="120000"/>
              </a:lnSpc>
              <a:spcBef>
                <a:spcPts val="425"/>
              </a:spcBef>
              <a:spcAft>
                <a:spcPts val="0"/>
              </a:spcAft>
              <a:buSzPts val="1360"/>
              <a:buNone/>
              <a:defRPr sz="1360" b="1"/>
            </a:lvl9pPr>
          </a:lstStyle>
          <a:p>
            <a:endParaRPr/>
          </a:p>
        </p:txBody>
      </p:sp>
      <p:sp>
        <p:nvSpPr>
          <p:cNvPr id="53" name="Google Shape;53;p18"/>
          <p:cNvSpPr txBox="1">
            <a:spLocks noGrp="1"/>
          </p:cNvSpPr>
          <p:nvPr>
            <p:ph type="body" idx="4"/>
          </p:nvPr>
        </p:nvSpPr>
        <p:spPr>
          <a:xfrm>
            <a:off x="3934778" y="4474820"/>
            <a:ext cx="3254693" cy="401894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850"/>
              </a:spcBef>
              <a:spcAft>
                <a:spcPts val="0"/>
              </a:spcAft>
              <a:buSzPts val="1800"/>
              <a:buChar char="•"/>
              <a:defRPr/>
            </a:lvl1pPr>
            <a:lvl2pPr marL="914400" lvl="1" indent="-342900" algn="l">
              <a:lnSpc>
                <a:spcPct val="120000"/>
              </a:lnSpc>
              <a:spcBef>
                <a:spcPts val="425"/>
              </a:spcBef>
              <a:spcAft>
                <a:spcPts val="0"/>
              </a:spcAft>
              <a:buSzPts val="1800"/>
              <a:buChar char="•"/>
              <a:defRPr/>
            </a:lvl2pPr>
            <a:lvl3pPr marL="1371600" lvl="2" indent="-342900" algn="l">
              <a:lnSpc>
                <a:spcPct val="120000"/>
              </a:lnSpc>
              <a:spcBef>
                <a:spcPts val="425"/>
              </a:spcBef>
              <a:spcAft>
                <a:spcPts val="0"/>
              </a:spcAft>
              <a:buSzPts val="1800"/>
              <a:buChar char="•"/>
              <a:defRPr/>
            </a:lvl3pPr>
            <a:lvl4pPr marL="1828800" lvl="3" indent="-342900" algn="l">
              <a:lnSpc>
                <a:spcPct val="120000"/>
              </a:lnSpc>
              <a:spcBef>
                <a:spcPts val="425"/>
              </a:spcBef>
              <a:spcAft>
                <a:spcPts val="0"/>
              </a:spcAft>
              <a:buSzPts val="1800"/>
              <a:buChar char="•"/>
              <a:defRPr/>
            </a:lvl4pPr>
            <a:lvl5pPr marL="2286000" lvl="4" indent="-342900" algn="l">
              <a:lnSpc>
                <a:spcPct val="120000"/>
              </a:lnSpc>
              <a:spcBef>
                <a:spcPts val="425"/>
              </a:spcBef>
              <a:spcAft>
                <a:spcPts val="0"/>
              </a:spcAft>
              <a:buSzPts val="1800"/>
              <a:buChar char="•"/>
              <a:defRPr/>
            </a:lvl5pPr>
            <a:lvl6pPr marL="2743200" lvl="5" indent="-342900" algn="l">
              <a:lnSpc>
                <a:spcPct val="120000"/>
              </a:lnSpc>
              <a:spcBef>
                <a:spcPts val="425"/>
              </a:spcBef>
              <a:spcAft>
                <a:spcPts val="0"/>
              </a:spcAft>
              <a:buSzPts val="1800"/>
              <a:buChar char="•"/>
              <a:defRPr/>
            </a:lvl6pPr>
            <a:lvl7pPr marL="3200400" lvl="6" indent="-342900" algn="l">
              <a:lnSpc>
                <a:spcPct val="120000"/>
              </a:lnSpc>
              <a:spcBef>
                <a:spcPts val="425"/>
              </a:spcBef>
              <a:spcAft>
                <a:spcPts val="0"/>
              </a:spcAft>
              <a:buSzPts val="1800"/>
              <a:buChar char="•"/>
              <a:defRPr/>
            </a:lvl7pPr>
            <a:lvl8pPr marL="3657600" lvl="7" indent="-342900" algn="l">
              <a:lnSpc>
                <a:spcPct val="120000"/>
              </a:lnSpc>
              <a:spcBef>
                <a:spcPts val="425"/>
              </a:spcBef>
              <a:spcAft>
                <a:spcPts val="0"/>
              </a:spcAft>
              <a:buSzPts val="1800"/>
              <a:buChar char="•"/>
              <a:defRPr/>
            </a:lvl8pPr>
            <a:lvl9pPr marL="4114800" lvl="8" indent="-342900" algn="l">
              <a:lnSpc>
                <a:spcPct val="120000"/>
              </a:lnSpc>
              <a:spcBef>
                <a:spcPts val="425"/>
              </a:spcBef>
              <a:spcAft>
                <a:spcPts val="0"/>
              </a:spcAft>
              <a:buSzPts val="1800"/>
              <a:buChar char="•"/>
              <a:defRPr/>
            </a:lvl9pPr>
          </a:lstStyle>
          <a:p>
            <a:endParaRPr/>
          </a:p>
        </p:txBody>
      </p:sp>
      <p:sp>
        <p:nvSpPr>
          <p:cNvPr id="54" name="Google Shape;54;p18"/>
          <p:cNvSpPr txBox="1">
            <a:spLocks noGrp="1"/>
          </p:cNvSpPr>
          <p:nvPr>
            <p:ph type="dt" idx="10"/>
          </p:nvPr>
        </p:nvSpPr>
        <p:spPr>
          <a:xfrm>
            <a:off x="4895195" y="8628805"/>
            <a:ext cx="1748790" cy="53551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8"/>
          <p:cNvSpPr txBox="1">
            <a:spLocks noGrp="1"/>
          </p:cNvSpPr>
          <p:nvPr>
            <p:ph type="ftr" idx="11"/>
          </p:nvPr>
        </p:nvSpPr>
        <p:spPr>
          <a:xfrm>
            <a:off x="582532" y="8628805"/>
            <a:ext cx="4253965"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sldNum" idx="12"/>
          </p:nvPr>
        </p:nvSpPr>
        <p:spPr>
          <a:xfrm>
            <a:off x="6702683" y="8628805"/>
            <a:ext cx="487187"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pic>
        <p:nvPicPr>
          <p:cNvPr id="58" name="Google Shape;58;p19" descr="Droplets-SD-Content-R1d.png"/>
          <p:cNvPicPr preferRelativeResize="0"/>
          <p:nvPr/>
        </p:nvPicPr>
        <p:blipFill rotWithShape="1">
          <a:blip r:embed="rId2">
            <a:alphaModFix/>
          </a:blip>
          <a:srcRect/>
          <a:stretch/>
        </p:blipFill>
        <p:spPr>
          <a:xfrm>
            <a:off x="0" y="0"/>
            <a:ext cx="7772400" cy="10058400"/>
          </a:xfrm>
          <a:prstGeom prst="rect">
            <a:avLst/>
          </a:prstGeom>
          <a:noFill/>
          <a:ln>
            <a:noFill/>
          </a:ln>
        </p:spPr>
      </p:pic>
      <p:sp>
        <p:nvSpPr>
          <p:cNvPr id="59" name="Google Shape;59;p19"/>
          <p:cNvSpPr txBox="1">
            <a:spLocks noGrp="1"/>
          </p:cNvSpPr>
          <p:nvPr>
            <p:ph type="title"/>
          </p:nvPr>
        </p:nvSpPr>
        <p:spPr>
          <a:xfrm>
            <a:off x="582532" y="907160"/>
            <a:ext cx="6607337" cy="234106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txBox="1">
            <a:spLocks noGrp="1"/>
          </p:cNvSpPr>
          <p:nvPr>
            <p:ph type="dt" idx="10"/>
          </p:nvPr>
        </p:nvSpPr>
        <p:spPr>
          <a:xfrm>
            <a:off x="4895195" y="8628805"/>
            <a:ext cx="1748790" cy="53551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9"/>
          <p:cNvSpPr txBox="1">
            <a:spLocks noGrp="1"/>
          </p:cNvSpPr>
          <p:nvPr>
            <p:ph type="ftr" idx="11"/>
          </p:nvPr>
        </p:nvSpPr>
        <p:spPr>
          <a:xfrm>
            <a:off x="582532" y="8628805"/>
            <a:ext cx="4253965"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9"/>
          <p:cNvSpPr txBox="1">
            <a:spLocks noGrp="1"/>
          </p:cNvSpPr>
          <p:nvPr>
            <p:ph type="sldNum" idx="12"/>
          </p:nvPr>
        </p:nvSpPr>
        <p:spPr>
          <a:xfrm>
            <a:off x="6702683" y="8628805"/>
            <a:ext cx="487187"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pic>
        <p:nvPicPr>
          <p:cNvPr id="64" name="Google Shape;64;p20" descr="Droplets-SD-Content-R1d.png"/>
          <p:cNvPicPr preferRelativeResize="0"/>
          <p:nvPr/>
        </p:nvPicPr>
        <p:blipFill rotWithShape="1">
          <a:blip r:embed="rId2">
            <a:alphaModFix/>
          </a:blip>
          <a:srcRect/>
          <a:stretch/>
        </p:blipFill>
        <p:spPr>
          <a:xfrm>
            <a:off x="0" y="0"/>
            <a:ext cx="7772400" cy="10058400"/>
          </a:xfrm>
          <a:prstGeom prst="rect">
            <a:avLst/>
          </a:prstGeom>
          <a:noFill/>
          <a:ln>
            <a:noFill/>
          </a:ln>
        </p:spPr>
      </p:pic>
      <p:sp>
        <p:nvSpPr>
          <p:cNvPr id="65" name="Google Shape;65;p20"/>
          <p:cNvSpPr txBox="1">
            <a:spLocks noGrp="1"/>
          </p:cNvSpPr>
          <p:nvPr>
            <p:ph type="dt" idx="10"/>
          </p:nvPr>
        </p:nvSpPr>
        <p:spPr>
          <a:xfrm>
            <a:off x="4895195" y="8628805"/>
            <a:ext cx="1748790" cy="53551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582532" y="8628805"/>
            <a:ext cx="4253965"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6702683" y="8628805"/>
            <a:ext cx="487187"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pic>
        <p:nvPicPr>
          <p:cNvPr id="69" name="Google Shape;69;p21" descr="Droplets-SD-Content-R1d.png"/>
          <p:cNvPicPr preferRelativeResize="0"/>
          <p:nvPr/>
        </p:nvPicPr>
        <p:blipFill rotWithShape="1">
          <a:blip r:embed="rId2">
            <a:alphaModFix/>
          </a:blip>
          <a:srcRect/>
          <a:stretch/>
        </p:blipFill>
        <p:spPr>
          <a:xfrm>
            <a:off x="0" y="0"/>
            <a:ext cx="7772400" cy="10058400"/>
          </a:xfrm>
          <a:prstGeom prst="rect">
            <a:avLst/>
          </a:prstGeom>
          <a:noFill/>
          <a:ln>
            <a:noFill/>
          </a:ln>
        </p:spPr>
      </p:pic>
      <p:sp>
        <p:nvSpPr>
          <p:cNvPr id="70" name="Google Shape;70;p21"/>
          <p:cNvSpPr txBox="1">
            <a:spLocks noGrp="1"/>
          </p:cNvSpPr>
          <p:nvPr>
            <p:ph type="title"/>
          </p:nvPr>
        </p:nvSpPr>
        <p:spPr>
          <a:xfrm>
            <a:off x="582531" y="894080"/>
            <a:ext cx="2509001" cy="296743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720"/>
              <a:buFont typeface="Twentieth Century"/>
              <a:buNone/>
              <a:defRPr sz="27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1"/>
          <p:cNvSpPr txBox="1">
            <a:spLocks noGrp="1"/>
          </p:cNvSpPr>
          <p:nvPr>
            <p:ph type="body" idx="1"/>
          </p:nvPr>
        </p:nvSpPr>
        <p:spPr>
          <a:xfrm>
            <a:off x="3237265" y="894082"/>
            <a:ext cx="3952604" cy="759967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850"/>
              </a:spcBef>
              <a:spcAft>
                <a:spcPts val="0"/>
              </a:spcAft>
              <a:buSzPts val="1800"/>
              <a:buChar char="•"/>
              <a:defRPr/>
            </a:lvl1pPr>
            <a:lvl2pPr marL="914400" lvl="1" indent="-342900" algn="l">
              <a:lnSpc>
                <a:spcPct val="120000"/>
              </a:lnSpc>
              <a:spcBef>
                <a:spcPts val="425"/>
              </a:spcBef>
              <a:spcAft>
                <a:spcPts val="0"/>
              </a:spcAft>
              <a:buSzPts val="1800"/>
              <a:buChar char="•"/>
              <a:defRPr/>
            </a:lvl2pPr>
            <a:lvl3pPr marL="1371600" lvl="2" indent="-342900" algn="l">
              <a:lnSpc>
                <a:spcPct val="120000"/>
              </a:lnSpc>
              <a:spcBef>
                <a:spcPts val="425"/>
              </a:spcBef>
              <a:spcAft>
                <a:spcPts val="0"/>
              </a:spcAft>
              <a:buSzPts val="1800"/>
              <a:buChar char="•"/>
              <a:defRPr/>
            </a:lvl3pPr>
            <a:lvl4pPr marL="1828800" lvl="3" indent="-342900" algn="l">
              <a:lnSpc>
                <a:spcPct val="120000"/>
              </a:lnSpc>
              <a:spcBef>
                <a:spcPts val="425"/>
              </a:spcBef>
              <a:spcAft>
                <a:spcPts val="0"/>
              </a:spcAft>
              <a:buSzPts val="1800"/>
              <a:buChar char="•"/>
              <a:defRPr/>
            </a:lvl4pPr>
            <a:lvl5pPr marL="2286000" lvl="4" indent="-342900" algn="l">
              <a:lnSpc>
                <a:spcPct val="120000"/>
              </a:lnSpc>
              <a:spcBef>
                <a:spcPts val="425"/>
              </a:spcBef>
              <a:spcAft>
                <a:spcPts val="0"/>
              </a:spcAft>
              <a:buSzPts val="1800"/>
              <a:buChar char="•"/>
              <a:defRPr/>
            </a:lvl5pPr>
            <a:lvl6pPr marL="2743200" lvl="5" indent="-342900" algn="l">
              <a:lnSpc>
                <a:spcPct val="120000"/>
              </a:lnSpc>
              <a:spcBef>
                <a:spcPts val="425"/>
              </a:spcBef>
              <a:spcAft>
                <a:spcPts val="0"/>
              </a:spcAft>
              <a:buSzPts val="1800"/>
              <a:buChar char="•"/>
              <a:defRPr/>
            </a:lvl6pPr>
            <a:lvl7pPr marL="3200400" lvl="6" indent="-342900" algn="l">
              <a:lnSpc>
                <a:spcPct val="120000"/>
              </a:lnSpc>
              <a:spcBef>
                <a:spcPts val="425"/>
              </a:spcBef>
              <a:spcAft>
                <a:spcPts val="0"/>
              </a:spcAft>
              <a:buSzPts val="1800"/>
              <a:buChar char="•"/>
              <a:defRPr/>
            </a:lvl7pPr>
            <a:lvl8pPr marL="3657600" lvl="7" indent="-342900" algn="l">
              <a:lnSpc>
                <a:spcPct val="120000"/>
              </a:lnSpc>
              <a:spcBef>
                <a:spcPts val="425"/>
              </a:spcBef>
              <a:spcAft>
                <a:spcPts val="0"/>
              </a:spcAft>
              <a:buSzPts val="1800"/>
              <a:buChar char="•"/>
              <a:defRPr/>
            </a:lvl8pPr>
            <a:lvl9pPr marL="4114800" lvl="8" indent="-342900" algn="l">
              <a:lnSpc>
                <a:spcPct val="120000"/>
              </a:lnSpc>
              <a:spcBef>
                <a:spcPts val="425"/>
              </a:spcBef>
              <a:spcAft>
                <a:spcPts val="0"/>
              </a:spcAft>
              <a:buSzPts val="1800"/>
              <a:buChar char="•"/>
              <a:defRPr/>
            </a:lvl9pPr>
          </a:lstStyle>
          <a:p>
            <a:endParaRPr/>
          </a:p>
        </p:txBody>
      </p:sp>
      <p:sp>
        <p:nvSpPr>
          <p:cNvPr id="72" name="Google Shape;72;p21"/>
          <p:cNvSpPr txBox="1">
            <a:spLocks noGrp="1"/>
          </p:cNvSpPr>
          <p:nvPr>
            <p:ph type="body" idx="2"/>
          </p:nvPr>
        </p:nvSpPr>
        <p:spPr>
          <a:xfrm>
            <a:off x="582532" y="3861516"/>
            <a:ext cx="2509002" cy="4632244"/>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850"/>
              </a:spcBef>
              <a:spcAft>
                <a:spcPts val="0"/>
              </a:spcAft>
              <a:buSzPts val="1360"/>
              <a:buNone/>
              <a:defRPr sz="1360"/>
            </a:lvl1pPr>
            <a:lvl2pPr marL="914400" lvl="1" indent="-228600" algn="l">
              <a:lnSpc>
                <a:spcPct val="120000"/>
              </a:lnSpc>
              <a:spcBef>
                <a:spcPts val="425"/>
              </a:spcBef>
              <a:spcAft>
                <a:spcPts val="0"/>
              </a:spcAft>
              <a:buSzPts val="1190"/>
              <a:buNone/>
              <a:defRPr sz="1190"/>
            </a:lvl2pPr>
            <a:lvl3pPr marL="1371600" lvl="2" indent="-228600" algn="l">
              <a:lnSpc>
                <a:spcPct val="120000"/>
              </a:lnSpc>
              <a:spcBef>
                <a:spcPts val="425"/>
              </a:spcBef>
              <a:spcAft>
                <a:spcPts val="0"/>
              </a:spcAft>
              <a:buSzPts val="1020"/>
              <a:buNone/>
              <a:defRPr sz="1020"/>
            </a:lvl3pPr>
            <a:lvl4pPr marL="1828800" lvl="3" indent="-228600" algn="l">
              <a:lnSpc>
                <a:spcPct val="120000"/>
              </a:lnSpc>
              <a:spcBef>
                <a:spcPts val="425"/>
              </a:spcBef>
              <a:spcAft>
                <a:spcPts val="0"/>
              </a:spcAft>
              <a:buSzPts val="850"/>
              <a:buNone/>
              <a:defRPr sz="850"/>
            </a:lvl4pPr>
            <a:lvl5pPr marL="2286000" lvl="4" indent="-228600" algn="l">
              <a:lnSpc>
                <a:spcPct val="120000"/>
              </a:lnSpc>
              <a:spcBef>
                <a:spcPts val="425"/>
              </a:spcBef>
              <a:spcAft>
                <a:spcPts val="0"/>
              </a:spcAft>
              <a:buSzPts val="850"/>
              <a:buNone/>
              <a:defRPr sz="850"/>
            </a:lvl5pPr>
            <a:lvl6pPr marL="2743200" lvl="5" indent="-228600" algn="l">
              <a:lnSpc>
                <a:spcPct val="120000"/>
              </a:lnSpc>
              <a:spcBef>
                <a:spcPts val="425"/>
              </a:spcBef>
              <a:spcAft>
                <a:spcPts val="0"/>
              </a:spcAft>
              <a:buSzPts val="850"/>
              <a:buNone/>
              <a:defRPr sz="850"/>
            </a:lvl6pPr>
            <a:lvl7pPr marL="3200400" lvl="6" indent="-228600" algn="l">
              <a:lnSpc>
                <a:spcPct val="120000"/>
              </a:lnSpc>
              <a:spcBef>
                <a:spcPts val="425"/>
              </a:spcBef>
              <a:spcAft>
                <a:spcPts val="0"/>
              </a:spcAft>
              <a:buSzPts val="850"/>
              <a:buNone/>
              <a:defRPr sz="850"/>
            </a:lvl7pPr>
            <a:lvl8pPr marL="3657600" lvl="7" indent="-228600" algn="l">
              <a:lnSpc>
                <a:spcPct val="120000"/>
              </a:lnSpc>
              <a:spcBef>
                <a:spcPts val="425"/>
              </a:spcBef>
              <a:spcAft>
                <a:spcPts val="0"/>
              </a:spcAft>
              <a:buSzPts val="850"/>
              <a:buNone/>
              <a:defRPr sz="850"/>
            </a:lvl8pPr>
            <a:lvl9pPr marL="4114800" lvl="8" indent="-228600" algn="l">
              <a:lnSpc>
                <a:spcPct val="120000"/>
              </a:lnSpc>
              <a:spcBef>
                <a:spcPts val="425"/>
              </a:spcBef>
              <a:spcAft>
                <a:spcPts val="0"/>
              </a:spcAft>
              <a:buSzPts val="850"/>
              <a:buNone/>
              <a:defRPr sz="850"/>
            </a:lvl9pPr>
          </a:lstStyle>
          <a:p>
            <a:endParaRPr/>
          </a:p>
        </p:txBody>
      </p:sp>
      <p:sp>
        <p:nvSpPr>
          <p:cNvPr id="73" name="Google Shape;73;p21"/>
          <p:cNvSpPr txBox="1">
            <a:spLocks noGrp="1"/>
          </p:cNvSpPr>
          <p:nvPr>
            <p:ph type="dt" idx="10"/>
          </p:nvPr>
        </p:nvSpPr>
        <p:spPr>
          <a:xfrm>
            <a:off x="4895195" y="8628805"/>
            <a:ext cx="1748790" cy="53551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1"/>
          <p:cNvSpPr txBox="1">
            <a:spLocks noGrp="1"/>
          </p:cNvSpPr>
          <p:nvPr>
            <p:ph type="ftr" idx="11"/>
          </p:nvPr>
        </p:nvSpPr>
        <p:spPr>
          <a:xfrm>
            <a:off x="582532" y="8628805"/>
            <a:ext cx="4253965"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1"/>
          <p:cNvSpPr txBox="1">
            <a:spLocks noGrp="1"/>
          </p:cNvSpPr>
          <p:nvPr>
            <p:ph type="sldNum" idx="12"/>
          </p:nvPr>
        </p:nvSpPr>
        <p:spPr>
          <a:xfrm>
            <a:off x="6702683" y="8628805"/>
            <a:ext cx="487187"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100000">
              <a:srgbClr val="B7B7B7"/>
            </a:gs>
          </a:gsLst>
          <a:lin ang="5400000" scaled="0"/>
        </a:gradFill>
        <a:effectLst/>
      </p:bgPr>
    </p:bg>
    <p:spTree>
      <p:nvGrpSpPr>
        <p:cNvPr id="1" name="Shape 5"/>
        <p:cNvGrpSpPr/>
        <p:nvPr/>
      </p:nvGrpSpPr>
      <p:grpSpPr>
        <a:xfrm>
          <a:off x="0" y="0"/>
          <a:ext cx="0" cy="0"/>
          <a:chOff x="0" y="0"/>
          <a:chExt cx="0" cy="0"/>
        </a:xfrm>
      </p:grpSpPr>
      <p:pic>
        <p:nvPicPr>
          <p:cNvPr id="6" name="Google Shape;6;p12" descr="\\DROBO-FS\QuickDrops\JB\PPTX NG\Droplets\LightingOverlay.png"/>
          <p:cNvPicPr preferRelativeResize="0"/>
          <p:nvPr/>
        </p:nvPicPr>
        <p:blipFill rotWithShape="1">
          <a:blip r:embed="rId20">
            <a:alphaModFix/>
          </a:blip>
          <a:srcRect/>
          <a:stretch/>
        </p:blipFill>
        <p:spPr>
          <a:xfrm>
            <a:off x="1" y="-1"/>
            <a:ext cx="7772402" cy="10058401"/>
          </a:xfrm>
          <a:prstGeom prst="rect">
            <a:avLst/>
          </a:prstGeom>
          <a:noFill/>
          <a:ln>
            <a:noFill/>
          </a:ln>
        </p:spPr>
      </p:pic>
      <p:sp>
        <p:nvSpPr>
          <p:cNvPr id="7" name="Google Shape;7;p12"/>
          <p:cNvSpPr txBox="1">
            <a:spLocks noGrp="1"/>
          </p:cNvSpPr>
          <p:nvPr>
            <p:ph type="title"/>
          </p:nvPr>
        </p:nvSpPr>
        <p:spPr>
          <a:xfrm>
            <a:off x="582532" y="907160"/>
            <a:ext cx="6607337" cy="234106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3060"/>
              <a:buFont typeface="Twentieth Century"/>
              <a:buNone/>
              <a:defRPr sz="3060" b="0" i="0" u="none" strike="noStrike" cap="none">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2"/>
          <p:cNvSpPr txBox="1">
            <a:spLocks noGrp="1"/>
          </p:cNvSpPr>
          <p:nvPr>
            <p:ph type="body" idx="1"/>
          </p:nvPr>
        </p:nvSpPr>
        <p:spPr>
          <a:xfrm>
            <a:off x="582532" y="3471738"/>
            <a:ext cx="6607338" cy="5022024"/>
          </a:xfrm>
          <a:prstGeom prst="rect">
            <a:avLst/>
          </a:prstGeom>
          <a:noFill/>
          <a:ln>
            <a:noFill/>
          </a:ln>
        </p:spPr>
        <p:txBody>
          <a:bodyPr spcFirstLastPara="1" wrap="square" lIns="91425" tIns="45700" rIns="91425" bIns="45700" anchor="t" anchorCtr="0">
            <a:normAutofit/>
          </a:bodyPr>
          <a:lstStyle>
            <a:lvl1pPr marL="457200" marR="0" lvl="0" indent="-336550" algn="l" rtl="0">
              <a:lnSpc>
                <a:spcPct val="120000"/>
              </a:lnSpc>
              <a:spcBef>
                <a:spcPts val="850"/>
              </a:spcBef>
              <a:spcAft>
                <a:spcPts val="0"/>
              </a:spcAft>
              <a:buClr>
                <a:schemeClr val="dk1"/>
              </a:buClr>
              <a:buSzPts val="1700"/>
              <a:buFont typeface="Arial"/>
              <a:buChar char="•"/>
              <a:defRPr sz="1700" b="0" i="0" u="none" strike="noStrike" cap="none">
                <a:solidFill>
                  <a:schemeClr val="dk1"/>
                </a:solidFill>
                <a:latin typeface="Twentieth Century"/>
                <a:ea typeface="Twentieth Century"/>
                <a:cs typeface="Twentieth Century"/>
                <a:sym typeface="Twentieth Century"/>
              </a:defRPr>
            </a:lvl1pPr>
            <a:lvl2pPr marL="914400" marR="0" lvl="1" indent="-325755" algn="l" rtl="0">
              <a:lnSpc>
                <a:spcPct val="120000"/>
              </a:lnSpc>
              <a:spcBef>
                <a:spcPts val="425"/>
              </a:spcBef>
              <a:spcAft>
                <a:spcPts val="0"/>
              </a:spcAft>
              <a:buClr>
                <a:schemeClr val="dk1"/>
              </a:buClr>
              <a:buSzPts val="1530"/>
              <a:buFont typeface="Arial"/>
              <a:buChar char="•"/>
              <a:defRPr sz="1530" b="0" i="0" u="none" strike="noStrike" cap="none">
                <a:solidFill>
                  <a:schemeClr val="dk1"/>
                </a:solidFill>
                <a:latin typeface="Twentieth Century"/>
                <a:ea typeface="Twentieth Century"/>
                <a:cs typeface="Twentieth Century"/>
                <a:sym typeface="Twentieth Century"/>
              </a:defRPr>
            </a:lvl2pPr>
            <a:lvl3pPr marL="1371600" marR="0" lvl="2" indent="-314960" algn="l" rtl="0">
              <a:lnSpc>
                <a:spcPct val="120000"/>
              </a:lnSpc>
              <a:spcBef>
                <a:spcPts val="425"/>
              </a:spcBef>
              <a:spcAft>
                <a:spcPts val="0"/>
              </a:spcAft>
              <a:buClr>
                <a:schemeClr val="dk1"/>
              </a:buClr>
              <a:buSzPts val="1360"/>
              <a:buFont typeface="Arial"/>
              <a:buChar char="•"/>
              <a:defRPr sz="1360" b="0" i="0" u="none" strike="noStrike" cap="none">
                <a:solidFill>
                  <a:schemeClr val="dk1"/>
                </a:solidFill>
                <a:latin typeface="Twentieth Century"/>
                <a:ea typeface="Twentieth Century"/>
                <a:cs typeface="Twentieth Century"/>
                <a:sym typeface="Twentieth Century"/>
              </a:defRPr>
            </a:lvl3pPr>
            <a:lvl4pPr marL="1828800" marR="0" lvl="3" indent="-304164" algn="l" rtl="0">
              <a:lnSpc>
                <a:spcPct val="120000"/>
              </a:lnSpc>
              <a:spcBef>
                <a:spcPts val="425"/>
              </a:spcBef>
              <a:spcAft>
                <a:spcPts val="0"/>
              </a:spcAft>
              <a:buClr>
                <a:schemeClr val="dk1"/>
              </a:buClr>
              <a:buSzPts val="1190"/>
              <a:buFont typeface="Arial"/>
              <a:buChar char="•"/>
              <a:defRPr sz="1190" b="0" i="0" u="none" strike="noStrike" cap="none">
                <a:solidFill>
                  <a:schemeClr val="dk1"/>
                </a:solidFill>
                <a:latin typeface="Twentieth Century"/>
                <a:ea typeface="Twentieth Century"/>
                <a:cs typeface="Twentieth Century"/>
                <a:sym typeface="Twentieth Century"/>
              </a:defRPr>
            </a:lvl4pPr>
            <a:lvl5pPr marL="2286000" marR="0" lvl="4" indent="-304164" algn="l" rtl="0">
              <a:lnSpc>
                <a:spcPct val="120000"/>
              </a:lnSpc>
              <a:spcBef>
                <a:spcPts val="425"/>
              </a:spcBef>
              <a:spcAft>
                <a:spcPts val="0"/>
              </a:spcAft>
              <a:buClr>
                <a:schemeClr val="dk1"/>
              </a:buClr>
              <a:buSzPts val="1190"/>
              <a:buFont typeface="Arial"/>
              <a:buChar char="•"/>
              <a:defRPr sz="1190" b="0" i="0" u="none" strike="noStrike" cap="none">
                <a:solidFill>
                  <a:schemeClr val="dk1"/>
                </a:solidFill>
                <a:latin typeface="Twentieth Century"/>
                <a:ea typeface="Twentieth Century"/>
                <a:cs typeface="Twentieth Century"/>
                <a:sym typeface="Twentieth Century"/>
              </a:defRPr>
            </a:lvl5pPr>
            <a:lvl6pPr marL="2743200" marR="0" lvl="5" indent="-304164" algn="l" rtl="0">
              <a:lnSpc>
                <a:spcPct val="120000"/>
              </a:lnSpc>
              <a:spcBef>
                <a:spcPts val="425"/>
              </a:spcBef>
              <a:spcAft>
                <a:spcPts val="0"/>
              </a:spcAft>
              <a:buClr>
                <a:schemeClr val="dk1"/>
              </a:buClr>
              <a:buSzPts val="1190"/>
              <a:buFont typeface="Arial"/>
              <a:buChar char="•"/>
              <a:defRPr sz="1190" b="0" i="0" u="none" strike="noStrike" cap="none">
                <a:solidFill>
                  <a:schemeClr val="dk1"/>
                </a:solidFill>
                <a:latin typeface="Twentieth Century"/>
                <a:ea typeface="Twentieth Century"/>
                <a:cs typeface="Twentieth Century"/>
                <a:sym typeface="Twentieth Century"/>
              </a:defRPr>
            </a:lvl6pPr>
            <a:lvl7pPr marL="3200400" marR="0" lvl="6" indent="-304164" algn="l" rtl="0">
              <a:lnSpc>
                <a:spcPct val="120000"/>
              </a:lnSpc>
              <a:spcBef>
                <a:spcPts val="425"/>
              </a:spcBef>
              <a:spcAft>
                <a:spcPts val="0"/>
              </a:spcAft>
              <a:buClr>
                <a:schemeClr val="dk1"/>
              </a:buClr>
              <a:buSzPts val="1190"/>
              <a:buFont typeface="Arial"/>
              <a:buChar char="•"/>
              <a:defRPr sz="1190" b="0" i="0" u="none" strike="noStrike" cap="none">
                <a:solidFill>
                  <a:schemeClr val="dk1"/>
                </a:solidFill>
                <a:latin typeface="Twentieth Century"/>
                <a:ea typeface="Twentieth Century"/>
                <a:cs typeface="Twentieth Century"/>
                <a:sym typeface="Twentieth Century"/>
              </a:defRPr>
            </a:lvl7pPr>
            <a:lvl8pPr marL="3657600" marR="0" lvl="7" indent="-304165" algn="l" rtl="0">
              <a:lnSpc>
                <a:spcPct val="120000"/>
              </a:lnSpc>
              <a:spcBef>
                <a:spcPts val="425"/>
              </a:spcBef>
              <a:spcAft>
                <a:spcPts val="0"/>
              </a:spcAft>
              <a:buClr>
                <a:schemeClr val="dk1"/>
              </a:buClr>
              <a:buSzPts val="1190"/>
              <a:buFont typeface="Arial"/>
              <a:buChar char="•"/>
              <a:defRPr sz="1190" b="0" i="0" u="none" strike="noStrike" cap="none">
                <a:solidFill>
                  <a:schemeClr val="dk1"/>
                </a:solidFill>
                <a:latin typeface="Twentieth Century"/>
                <a:ea typeface="Twentieth Century"/>
                <a:cs typeface="Twentieth Century"/>
                <a:sym typeface="Twentieth Century"/>
              </a:defRPr>
            </a:lvl8pPr>
            <a:lvl9pPr marL="4114800" marR="0" lvl="8" indent="-304165" algn="l" rtl="0">
              <a:lnSpc>
                <a:spcPct val="120000"/>
              </a:lnSpc>
              <a:spcBef>
                <a:spcPts val="425"/>
              </a:spcBef>
              <a:spcAft>
                <a:spcPts val="0"/>
              </a:spcAft>
              <a:buClr>
                <a:schemeClr val="dk1"/>
              </a:buClr>
              <a:buSzPts val="1190"/>
              <a:buFont typeface="Arial"/>
              <a:buChar char="•"/>
              <a:defRPr sz="1190" b="0" i="0" u="none" strike="noStrike" cap="none">
                <a:solidFill>
                  <a:schemeClr val="dk1"/>
                </a:solidFill>
                <a:latin typeface="Twentieth Century"/>
                <a:ea typeface="Twentieth Century"/>
                <a:cs typeface="Twentieth Century"/>
                <a:sym typeface="Twentieth Century"/>
              </a:defRPr>
            </a:lvl9pPr>
          </a:lstStyle>
          <a:p>
            <a:endParaRPr/>
          </a:p>
        </p:txBody>
      </p:sp>
      <p:sp>
        <p:nvSpPr>
          <p:cNvPr id="9" name="Google Shape;9;p12"/>
          <p:cNvSpPr txBox="1">
            <a:spLocks noGrp="1"/>
          </p:cNvSpPr>
          <p:nvPr>
            <p:ph type="dt" idx="10"/>
          </p:nvPr>
        </p:nvSpPr>
        <p:spPr>
          <a:xfrm>
            <a:off x="4895195" y="8628805"/>
            <a:ext cx="1748790" cy="535517"/>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5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0" name="Google Shape;10;p12"/>
          <p:cNvSpPr txBox="1">
            <a:spLocks noGrp="1"/>
          </p:cNvSpPr>
          <p:nvPr>
            <p:ph type="ftr" idx="11"/>
          </p:nvPr>
        </p:nvSpPr>
        <p:spPr>
          <a:xfrm>
            <a:off x="582532" y="8628805"/>
            <a:ext cx="4253965" cy="5355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5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1" name="Google Shape;11;p12"/>
          <p:cNvSpPr txBox="1">
            <a:spLocks noGrp="1"/>
          </p:cNvSpPr>
          <p:nvPr>
            <p:ph type="sldNum" idx="12"/>
          </p:nvPr>
        </p:nvSpPr>
        <p:spPr>
          <a:xfrm>
            <a:off x="6702683" y="8628805"/>
            <a:ext cx="487187" cy="5355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50" b="0" i="0" u="none" strike="noStrike" cap="none">
                <a:solidFill>
                  <a:schemeClr val="dk1"/>
                </a:solidFill>
                <a:latin typeface="Twentieth Century"/>
                <a:ea typeface="Twentieth Century"/>
                <a:cs typeface="Twentieth Century"/>
                <a:sym typeface="Twentieth Century"/>
              </a:defRPr>
            </a:lvl1pPr>
            <a:lvl2pPr marL="0" marR="0" lvl="1" indent="0" algn="r" rtl="0">
              <a:spcBef>
                <a:spcPts val="0"/>
              </a:spcBef>
              <a:buNone/>
              <a:defRPr sz="850" b="0" i="0" u="none" strike="noStrike" cap="none">
                <a:solidFill>
                  <a:schemeClr val="dk1"/>
                </a:solidFill>
                <a:latin typeface="Twentieth Century"/>
                <a:ea typeface="Twentieth Century"/>
                <a:cs typeface="Twentieth Century"/>
                <a:sym typeface="Twentieth Century"/>
              </a:defRPr>
            </a:lvl2pPr>
            <a:lvl3pPr marL="0" marR="0" lvl="2" indent="0" algn="r" rtl="0">
              <a:spcBef>
                <a:spcPts val="0"/>
              </a:spcBef>
              <a:buNone/>
              <a:defRPr sz="850" b="0" i="0" u="none" strike="noStrike" cap="none">
                <a:solidFill>
                  <a:schemeClr val="dk1"/>
                </a:solidFill>
                <a:latin typeface="Twentieth Century"/>
                <a:ea typeface="Twentieth Century"/>
                <a:cs typeface="Twentieth Century"/>
                <a:sym typeface="Twentieth Century"/>
              </a:defRPr>
            </a:lvl3pPr>
            <a:lvl4pPr marL="0" marR="0" lvl="3" indent="0" algn="r" rtl="0">
              <a:spcBef>
                <a:spcPts val="0"/>
              </a:spcBef>
              <a:buNone/>
              <a:defRPr sz="850" b="0" i="0" u="none" strike="noStrike" cap="none">
                <a:solidFill>
                  <a:schemeClr val="dk1"/>
                </a:solidFill>
                <a:latin typeface="Twentieth Century"/>
                <a:ea typeface="Twentieth Century"/>
                <a:cs typeface="Twentieth Century"/>
                <a:sym typeface="Twentieth Century"/>
              </a:defRPr>
            </a:lvl4pPr>
            <a:lvl5pPr marL="0" marR="0" lvl="4" indent="0" algn="r" rtl="0">
              <a:spcBef>
                <a:spcPts val="0"/>
              </a:spcBef>
              <a:buNone/>
              <a:defRPr sz="850" b="0" i="0" u="none" strike="noStrike" cap="none">
                <a:solidFill>
                  <a:schemeClr val="dk1"/>
                </a:solidFill>
                <a:latin typeface="Twentieth Century"/>
                <a:ea typeface="Twentieth Century"/>
                <a:cs typeface="Twentieth Century"/>
                <a:sym typeface="Twentieth Century"/>
              </a:defRPr>
            </a:lvl5pPr>
            <a:lvl6pPr marL="0" marR="0" lvl="5" indent="0" algn="r" rtl="0">
              <a:spcBef>
                <a:spcPts val="0"/>
              </a:spcBef>
              <a:buNone/>
              <a:defRPr sz="850" b="0" i="0" u="none" strike="noStrike" cap="none">
                <a:solidFill>
                  <a:schemeClr val="dk1"/>
                </a:solidFill>
                <a:latin typeface="Twentieth Century"/>
                <a:ea typeface="Twentieth Century"/>
                <a:cs typeface="Twentieth Century"/>
                <a:sym typeface="Twentieth Century"/>
              </a:defRPr>
            </a:lvl6pPr>
            <a:lvl7pPr marL="0" marR="0" lvl="6" indent="0" algn="r" rtl="0">
              <a:spcBef>
                <a:spcPts val="0"/>
              </a:spcBef>
              <a:buNone/>
              <a:defRPr sz="850" b="0" i="0" u="none" strike="noStrike" cap="none">
                <a:solidFill>
                  <a:schemeClr val="dk1"/>
                </a:solidFill>
                <a:latin typeface="Twentieth Century"/>
                <a:ea typeface="Twentieth Century"/>
                <a:cs typeface="Twentieth Century"/>
                <a:sym typeface="Twentieth Century"/>
              </a:defRPr>
            </a:lvl7pPr>
            <a:lvl8pPr marL="0" marR="0" lvl="7" indent="0" algn="r" rtl="0">
              <a:spcBef>
                <a:spcPts val="0"/>
              </a:spcBef>
              <a:buNone/>
              <a:defRPr sz="850" b="0" i="0" u="none" strike="noStrike" cap="none">
                <a:solidFill>
                  <a:schemeClr val="dk1"/>
                </a:solidFill>
                <a:latin typeface="Twentieth Century"/>
                <a:ea typeface="Twentieth Century"/>
                <a:cs typeface="Twentieth Century"/>
                <a:sym typeface="Twentieth Century"/>
              </a:defRPr>
            </a:lvl8pPr>
            <a:lvl9pPr marL="0" marR="0" lvl="8" indent="0" algn="r" rtl="0">
              <a:spcBef>
                <a:spcPts val="0"/>
              </a:spcBef>
              <a:buNone/>
              <a:defRPr sz="85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Kt27RDHKIUA"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forms.gle/h9daZf3MhS2Kg85KA"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s://kisd365-my.sharepoint.com/:b:/g/personal/debra_schneemann_kellerisd_net/EXH1OI7GWuxGhzAQcC2PPYwBZMgX4GvMx2kGzDXblTtmHw?e=k9Sgod" TargetMode="External"/><Relationship Id="rId4" Type="http://schemas.openxmlformats.org/officeDocument/2006/relationships/hyperlink" Target="https://forms.gle/HZSbheuSDVAg86Jx6"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n_lkbb9Z4J8"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CnTRGf7oyZc"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4_ei2cINlJ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Irpuqx5Py1E"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p1"/>
          <p:cNvSpPr txBox="1">
            <a:spLocks noGrp="1"/>
          </p:cNvSpPr>
          <p:nvPr>
            <p:ph type="title"/>
          </p:nvPr>
        </p:nvSpPr>
        <p:spPr>
          <a:xfrm>
            <a:off x="599454" y="314324"/>
            <a:ext cx="6548967" cy="1977654"/>
          </a:xfrm>
          <a:prstGeom prst="rect">
            <a:avLst/>
          </a:prstGeom>
          <a:solidFill>
            <a:srgbClr val="A5A5A5"/>
          </a:solid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000"/>
              <a:buFont typeface="Twentieth Century"/>
              <a:buNone/>
            </a:pPr>
            <a:r>
              <a:rPr lang="en-US">
                <a:solidFill>
                  <a:schemeClr val="dk1"/>
                </a:solidFill>
                <a:latin typeface="Twentieth Century"/>
                <a:ea typeface="Twentieth Century"/>
                <a:cs typeface="Twentieth Century"/>
                <a:sym typeface="Twentieth Century"/>
              </a:rPr>
              <a:t>KELLER ISD </a:t>
            </a:r>
            <a:br>
              <a:rPr lang="en-US">
                <a:solidFill>
                  <a:schemeClr val="dk1"/>
                </a:solidFill>
                <a:latin typeface="Twentieth Century"/>
                <a:ea typeface="Twentieth Century"/>
                <a:cs typeface="Twentieth Century"/>
                <a:sym typeface="Twentieth Century"/>
              </a:rPr>
            </a:br>
            <a:r>
              <a:rPr lang="en-US">
                <a:solidFill>
                  <a:schemeClr val="dk1"/>
                </a:solidFill>
                <a:latin typeface="Twentieth Century"/>
                <a:ea typeface="Twentieth Century"/>
                <a:cs typeface="Twentieth Century"/>
                <a:sym typeface="Twentieth Century"/>
              </a:rPr>
              <a:t>HEALTH SCIENCE PROGRAMS</a:t>
            </a:r>
            <a:br>
              <a:rPr lang="en-US">
                <a:solidFill>
                  <a:schemeClr val="dk1"/>
                </a:solidFill>
                <a:latin typeface="Twentieth Century"/>
                <a:ea typeface="Twentieth Century"/>
                <a:cs typeface="Twentieth Century"/>
                <a:sym typeface="Twentieth Century"/>
              </a:rPr>
            </a:br>
            <a:r>
              <a:rPr lang="en-US" sz="2000">
                <a:solidFill>
                  <a:schemeClr val="dk1"/>
                </a:solidFill>
                <a:latin typeface="Twentieth Century"/>
                <a:ea typeface="Twentieth Century"/>
                <a:cs typeface="Twentieth Century"/>
                <a:sym typeface="Twentieth Century"/>
              </a:rPr>
              <a:t>202</a:t>
            </a:r>
            <a:r>
              <a:rPr lang="en-US" sz="2000"/>
              <a:t>4-2025</a:t>
            </a:r>
            <a:endParaRPr/>
          </a:p>
        </p:txBody>
      </p:sp>
      <p:pic>
        <p:nvPicPr>
          <p:cNvPr id="162" name="Google Shape;162;p1"/>
          <p:cNvPicPr preferRelativeResize="0"/>
          <p:nvPr/>
        </p:nvPicPr>
        <p:blipFill rotWithShape="1">
          <a:blip r:embed="rId3">
            <a:alphaModFix/>
          </a:blip>
          <a:srcRect/>
          <a:stretch/>
        </p:blipFill>
        <p:spPr>
          <a:xfrm>
            <a:off x="1232708" y="2453080"/>
            <a:ext cx="5306983" cy="2786166"/>
          </a:xfrm>
          <a:prstGeom prst="rect">
            <a:avLst/>
          </a:prstGeom>
          <a:noFill/>
          <a:ln>
            <a:noFill/>
          </a:ln>
        </p:spPr>
      </p:pic>
      <p:pic>
        <p:nvPicPr>
          <p:cNvPr id="163" name="Google Shape;163;p1"/>
          <p:cNvPicPr preferRelativeResize="0"/>
          <p:nvPr/>
        </p:nvPicPr>
        <p:blipFill rotWithShape="1">
          <a:blip r:embed="rId4">
            <a:alphaModFix/>
          </a:blip>
          <a:srcRect/>
          <a:stretch/>
        </p:blipFill>
        <p:spPr>
          <a:xfrm>
            <a:off x="599454" y="5269720"/>
            <a:ext cx="3176546" cy="2117697"/>
          </a:xfrm>
          <a:prstGeom prst="rect">
            <a:avLst/>
          </a:prstGeom>
          <a:noFill/>
          <a:ln>
            <a:noFill/>
          </a:ln>
        </p:spPr>
      </p:pic>
      <p:pic>
        <p:nvPicPr>
          <p:cNvPr id="164" name="Google Shape;164;p1"/>
          <p:cNvPicPr preferRelativeResize="0"/>
          <p:nvPr/>
        </p:nvPicPr>
        <p:blipFill rotWithShape="1">
          <a:blip r:embed="rId5">
            <a:alphaModFix/>
          </a:blip>
          <a:srcRect b="5536"/>
          <a:stretch/>
        </p:blipFill>
        <p:spPr>
          <a:xfrm>
            <a:off x="3785692" y="5269720"/>
            <a:ext cx="3362729" cy="2117698"/>
          </a:xfrm>
          <a:prstGeom prst="rect">
            <a:avLst/>
          </a:prstGeom>
          <a:noFill/>
          <a:ln>
            <a:noFill/>
          </a:ln>
        </p:spPr>
      </p:pic>
      <p:pic>
        <p:nvPicPr>
          <p:cNvPr id="165" name="Google Shape;165;p1"/>
          <p:cNvPicPr preferRelativeResize="0"/>
          <p:nvPr/>
        </p:nvPicPr>
        <p:blipFill rotWithShape="1">
          <a:blip r:embed="rId6">
            <a:alphaModFix/>
          </a:blip>
          <a:srcRect l="1932"/>
          <a:stretch/>
        </p:blipFill>
        <p:spPr>
          <a:xfrm>
            <a:off x="3785692" y="7499108"/>
            <a:ext cx="3362729" cy="2286000"/>
          </a:xfrm>
          <a:prstGeom prst="rect">
            <a:avLst/>
          </a:prstGeom>
          <a:noFill/>
          <a:ln>
            <a:noFill/>
          </a:ln>
        </p:spPr>
      </p:pic>
      <p:pic>
        <p:nvPicPr>
          <p:cNvPr id="166" name="Google Shape;166;p1"/>
          <p:cNvPicPr preferRelativeResize="0"/>
          <p:nvPr/>
        </p:nvPicPr>
        <p:blipFill rotWithShape="1">
          <a:blip r:embed="rId7">
            <a:alphaModFix/>
          </a:blip>
          <a:srcRect l="7363"/>
          <a:stretch/>
        </p:blipFill>
        <p:spPr>
          <a:xfrm>
            <a:off x="599454" y="7499107"/>
            <a:ext cx="3176546" cy="22860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sp>
        <p:nvSpPr>
          <p:cNvPr id="243" name="Google Shape;243;p10"/>
          <p:cNvSpPr txBox="1">
            <a:spLocks noGrp="1"/>
          </p:cNvSpPr>
          <p:nvPr>
            <p:ph type="title"/>
          </p:nvPr>
        </p:nvSpPr>
        <p:spPr>
          <a:xfrm>
            <a:off x="611716" y="415562"/>
            <a:ext cx="6548967" cy="588109"/>
          </a:xfrm>
          <a:prstGeom prst="rect">
            <a:avLst/>
          </a:prstGeom>
          <a:solidFill>
            <a:srgbClr val="B7E9F2"/>
          </a:solid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000"/>
              <a:buFont typeface="Twentieth Century"/>
              <a:buNone/>
            </a:pPr>
            <a:r>
              <a:rPr lang="en-US">
                <a:solidFill>
                  <a:schemeClr val="dk1"/>
                </a:solidFill>
                <a:latin typeface="Twentieth Century"/>
                <a:ea typeface="Twentieth Century"/>
                <a:cs typeface="Twentieth Century"/>
                <a:sym typeface="Twentieth Century"/>
              </a:rPr>
              <a:t>PATIENT CARE TECHNICIAN (PCT)</a:t>
            </a:r>
            <a:endParaRPr/>
          </a:p>
        </p:txBody>
      </p:sp>
      <p:sp>
        <p:nvSpPr>
          <p:cNvPr id="244" name="Google Shape;244;p10"/>
          <p:cNvSpPr txBox="1"/>
          <p:nvPr/>
        </p:nvSpPr>
        <p:spPr>
          <a:xfrm>
            <a:off x="611714" y="1176465"/>
            <a:ext cx="6548400" cy="2613600"/>
          </a:xfrm>
          <a:prstGeom prst="rect">
            <a:avLst/>
          </a:prstGeom>
          <a:solidFill>
            <a:srgbClr val="BAD8F8"/>
          </a:solidFill>
          <a:ln w="9525" cap="flat" cmpd="sng">
            <a:solidFill>
              <a:srgbClr val="2581B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1200" i="0">
                <a:solidFill>
                  <a:schemeClr val="dk1"/>
                </a:solidFill>
              </a:rPr>
              <a:t>Doctors, nurses and other healthcare professionals rely on patient care technicians to assist with the critical day-to-day care some patients require. They provide hands-on assistance to serve patients' basic needs, which greatly impacts the lives of their patients and their patients' families. As a patient care tech, you may be able to perform some or all of the following tasks:</a:t>
            </a:r>
            <a:endParaRPr/>
          </a:p>
          <a:p>
            <a:pPr marL="457200" marR="0" lvl="1" indent="-76200" algn="l" rtl="0">
              <a:lnSpc>
                <a:spcPct val="115000"/>
              </a:lnSpc>
              <a:spcBef>
                <a:spcPts val="0"/>
              </a:spcBef>
              <a:spcAft>
                <a:spcPts val="0"/>
              </a:spcAft>
              <a:buClr>
                <a:schemeClr val="dk1"/>
              </a:buClr>
              <a:buSzPts val="1200"/>
              <a:buChar char="•"/>
            </a:pPr>
            <a:r>
              <a:rPr lang="en-US" sz="1200" i="0" u="none" strike="noStrike" cap="none">
                <a:solidFill>
                  <a:schemeClr val="dk1"/>
                </a:solidFill>
              </a:rPr>
              <a:t>Provide basic patient care — bathing, feeding, catheter care, etc. </a:t>
            </a:r>
            <a:endParaRPr/>
          </a:p>
          <a:p>
            <a:pPr marL="457200" marR="0" lvl="1" indent="-76200" algn="l" rtl="0">
              <a:lnSpc>
                <a:spcPct val="115000"/>
              </a:lnSpc>
              <a:spcBef>
                <a:spcPts val="0"/>
              </a:spcBef>
              <a:spcAft>
                <a:spcPts val="0"/>
              </a:spcAft>
              <a:buClr>
                <a:schemeClr val="dk1"/>
              </a:buClr>
              <a:buSzPts val="1200"/>
              <a:buChar char="•"/>
            </a:pPr>
            <a:r>
              <a:rPr lang="en-US" sz="1200" i="0" u="none" strike="noStrike" cap="none">
                <a:solidFill>
                  <a:schemeClr val="dk1"/>
                </a:solidFill>
              </a:rPr>
              <a:t>Acquire, distribute and administer patient care supplies</a:t>
            </a:r>
            <a:endParaRPr/>
          </a:p>
          <a:p>
            <a:pPr marL="457200" marR="0" lvl="1" indent="-76200" algn="l" rtl="0">
              <a:lnSpc>
                <a:spcPct val="115000"/>
              </a:lnSpc>
              <a:spcBef>
                <a:spcPts val="0"/>
              </a:spcBef>
              <a:spcAft>
                <a:spcPts val="0"/>
              </a:spcAft>
              <a:buClr>
                <a:schemeClr val="dk1"/>
              </a:buClr>
              <a:buSzPts val="1200"/>
              <a:buChar char="•"/>
            </a:pPr>
            <a:r>
              <a:rPr lang="en-US" sz="1200" i="0" u="none" strike="noStrike" cap="none">
                <a:solidFill>
                  <a:schemeClr val="dk1"/>
                </a:solidFill>
              </a:rPr>
              <a:t>Perform safety checks and ensure cleanliness in patient rooms</a:t>
            </a:r>
            <a:endParaRPr/>
          </a:p>
          <a:p>
            <a:pPr marL="457200" marR="0" lvl="1" indent="-76200" algn="l" rtl="0">
              <a:lnSpc>
                <a:spcPct val="115000"/>
              </a:lnSpc>
              <a:spcBef>
                <a:spcPts val="0"/>
              </a:spcBef>
              <a:spcAft>
                <a:spcPts val="0"/>
              </a:spcAft>
              <a:buClr>
                <a:schemeClr val="dk1"/>
              </a:buClr>
              <a:buSzPts val="1200"/>
              <a:buChar char="•"/>
            </a:pPr>
            <a:r>
              <a:rPr lang="en-US" sz="1200" i="0" u="none" strike="noStrike" cap="none">
                <a:solidFill>
                  <a:schemeClr val="dk1"/>
                </a:solidFill>
              </a:rPr>
              <a:t>Accommodate any additional patient needs</a:t>
            </a:r>
            <a:endParaRPr/>
          </a:p>
          <a:p>
            <a:pPr marL="457200" marR="0" lvl="1" indent="-76200" algn="l" rtl="0">
              <a:lnSpc>
                <a:spcPct val="115000"/>
              </a:lnSpc>
              <a:spcBef>
                <a:spcPts val="0"/>
              </a:spcBef>
              <a:spcAft>
                <a:spcPts val="0"/>
              </a:spcAft>
              <a:buClr>
                <a:schemeClr val="dk1"/>
              </a:buClr>
              <a:buSzPts val="1200"/>
              <a:buChar char="•"/>
            </a:pPr>
            <a:r>
              <a:rPr lang="en-US" sz="1200" i="0" u="none" strike="noStrike" cap="none">
                <a:solidFill>
                  <a:schemeClr val="dk1"/>
                </a:solidFill>
              </a:rPr>
              <a:t>Obtain EKG readings and monitor vital signs</a:t>
            </a:r>
            <a:endParaRPr/>
          </a:p>
          <a:p>
            <a:pPr marL="457200" marR="0" lvl="1" indent="-76200" algn="l" rtl="0">
              <a:lnSpc>
                <a:spcPct val="115000"/>
              </a:lnSpc>
              <a:spcBef>
                <a:spcPts val="0"/>
              </a:spcBef>
              <a:spcAft>
                <a:spcPts val="0"/>
              </a:spcAft>
              <a:buClr>
                <a:schemeClr val="dk1"/>
              </a:buClr>
              <a:buSzPts val="1200"/>
              <a:buChar char="•"/>
            </a:pPr>
            <a:r>
              <a:rPr lang="en-US" sz="1200" i="0" u="none" strike="noStrike" cap="none">
                <a:solidFill>
                  <a:schemeClr val="dk1"/>
                </a:solidFill>
              </a:rPr>
              <a:t>Perform phlebotomy procedures</a:t>
            </a:r>
            <a:endParaRPr/>
          </a:p>
          <a:p>
            <a:pPr marL="457200" marR="0" lvl="1" indent="-76200" algn="l" rtl="0">
              <a:lnSpc>
                <a:spcPct val="115000"/>
              </a:lnSpc>
              <a:spcBef>
                <a:spcPts val="0"/>
              </a:spcBef>
              <a:spcAft>
                <a:spcPts val="0"/>
              </a:spcAft>
              <a:buClr>
                <a:schemeClr val="dk1"/>
              </a:buClr>
              <a:buSzPts val="1200"/>
              <a:buChar char="•"/>
            </a:pPr>
            <a:r>
              <a:rPr lang="en-US" sz="1200" i="0" u="none" strike="noStrike" cap="none">
                <a:solidFill>
                  <a:schemeClr val="dk1"/>
                </a:solidFill>
              </a:rPr>
              <a:t>Provide emotional support to patients and families, particularly coping with grief and death</a:t>
            </a:r>
            <a:endParaRPr/>
          </a:p>
        </p:txBody>
      </p:sp>
      <p:graphicFrame>
        <p:nvGraphicFramePr>
          <p:cNvPr id="245" name="Google Shape;245;p10"/>
          <p:cNvGraphicFramePr/>
          <p:nvPr/>
        </p:nvGraphicFramePr>
        <p:xfrm>
          <a:off x="611714" y="4741983"/>
          <a:ext cx="2111200" cy="3339550"/>
        </p:xfrm>
        <a:graphic>
          <a:graphicData uri="http://schemas.openxmlformats.org/drawingml/2006/table">
            <a:tbl>
              <a:tblPr firstRow="1" bandRow="1">
                <a:noFill/>
                <a:tableStyleId>{528771F7-5A0A-43D1-94B2-49548A25E665}</a:tableStyleId>
              </a:tblPr>
              <a:tblGrid>
                <a:gridCol w="1092600">
                  <a:extLst>
                    <a:ext uri="{9D8B030D-6E8A-4147-A177-3AD203B41FA5}">
                      <a16:colId xmlns:a16="http://schemas.microsoft.com/office/drawing/2014/main" val="20000"/>
                    </a:ext>
                  </a:extLst>
                </a:gridCol>
                <a:gridCol w="1018600">
                  <a:extLst>
                    <a:ext uri="{9D8B030D-6E8A-4147-A177-3AD203B41FA5}">
                      <a16:colId xmlns:a16="http://schemas.microsoft.com/office/drawing/2014/main" val="20001"/>
                    </a:ext>
                  </a:extLst>
                </a:gridCol>
              </a:tblGrid>
              <a:tr h="448450">
                <a:tc>
                  <a:txBody>
                    <a:bodyPr/>
                    <a:lstStyle/>
                    <a:p>
                      <a:pPr marL="0" marR="0" lvl="0" indent="0" algn="l" rtl="0">
                        <a:spcBef>
                          <a:spcPts val="0"/>
                        </a:spcBef>
                        <a:spcAft>
                          <a:spcPts val="0"/>
                        </a:spcAft>
                        <a:buNone/>
                      </a:pPr>
                      <a:r>
                        <a:rPr lang="en-US" sz="1200"/>
                        <a:t>Item</a:t>
                      </a:r>
                      <a:endParaRPr/>
                    </a:p>
                  </a:txBody>
                  <a:tcPr marL="91450" marR="91450" marT="45725" marB="45725" anchor="ctr"/>
                </a:tc>
                <a:tc>
                  <a:txBody>
                    <a:bodyPr/>
                    <a:lstStyle/>
                    <a:p>
                      <a:pPr marL="0" marR="0" lvl="0" indent="0" algn="l" rtl="0">
                        <a:spcBef>
                          <a:spcPts val="0"/>
                        </a:spcBef>
                        <a:spcAft>
                          <a:spcPts val="0"/>
                        </a:spcAft>
                        <a:buNone/>
                      </a:pPr>
                      <a:r>
                        <a:rPr lang="en-US" sz="1200"/>
                        <a:t>Cost</a:t>
                      </a:r>
                      <a:endParaRPr/>
                    </a:p>
                  </a:txBody>
                  <a:tcPr marL="91450" marR="91450" marT="45725" marB="45725" anchor="ctr"/>
                </a:tc>
                <a:extLst>
                  <a:ext uri="{0D108BD9-81ED-4DB2-BD59-A6C34878D82A}">
                    <a16:rowId xmlns:a16="http://schemas.microsoft.com/office/drawing/2014/main" val="10000"/>
                  </a:ext>
                </a:extLst>
              </a:tr>
              <a:tr h="448450">
                <a:tc>
                  <a:txBody>
                    <a:bodyPr/>
                    <a:lstStyle/>
                    <a:p>
                      <a:pPr marL="0" marR="0" lvl="0" indent="0" algn="l" rtl="0">
                        <a:spcBef>
                          <a:spcPts val="0"/>
                        </a:spcBef>
                        <a:spcAft>
                          <a:spcPts val="0"/>
                        </a:spcAft>
                        <a:buNone/>
                      </a:pPr>
                      <a:r>
                        <a:rPr lang="en-US" sz="1200">
                          <a:latin typeface="Arial"/>
                          <a:ea typeface="Arial"/>
                          <a:cs typeface="Arial"/>
                          <a:sym typeface="Arial"/>
                        </a:rPr>
                        <a:t>PCT Exam</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$160</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1"/>
                  </a:ext>
                </a:extLst>
              </a:tr>
              <a:tr h="492275">
                <a:tc>
                  <a:txBody>
                    <a:bodyPr/>
                    <a:lstStyle/>
                    <a:p>
                      <a:pPr marL="0" marR="0" lvl="0" indent="0" algn="l" rtl="0">
                        <a:spcBef>
                          <a:spcPts val="0"/>
                        </a:spcBef>
                        <a:spcAft>
                          <a:spcPts val="0"/>
                        </a:spcAft>
                        <a:buNone/>
                      </a:pPr>
                      <a:r>
                        <a:rPr lang="en-US" sz="1200">
                          <a:latin typeface="Arial"/>
                          <a:ea typeface="Arial"/>
                          <a:cs typeface="Arial"/>
                          <a:sym typeface="Arial"/>
                        </a:rPr>
                        <a:t>PCT Exam Prep Materials</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$0</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2"/>
                  </a:ext>
                </a:extLst>
              </a:tr>
              <a:tr h="448450">
                <a:tc>
                  <a:txBody>
                    <a:bodyPr/>
                    <a:lstStyle/>
                    <a:p>
                      <a:pPr marL="0" marR="0" lvl="0" indent="0" algn="l" rtl="0">
                        <a:spcBef>
                          <a:spcPts val="0"/>
                        </a:spcBef>
                        <a:spcAft>
                          <a:spcPts val="0"/>
                        </a:spcAft>
                        <a:buNone/>
                      </a:pPr>
                      <a:r>
                        <a:rPr lang="en-US" sz="1200">
                          <a:latin typeface="Arial"/>
                          <a:ea typeface="Arial"/>
                          <a:cs typeface="Arial"/>
                          <a:sym typeface="Arial"/>
                        </a:rPr>
                        <a:t>Scrubs (2 pair)</a:t>
                      </a:r>
                      <a:endParaRPr sz="1200">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$100</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3"/>
                  </a:ext>
                </a:extLst>
              </a:tr>
              <a:tr h="448450">
                <a:tc>
                  <a:txBody>
                    <a:bodyPr/>
                    <a:lstStyle/>
                    <a:p>
                      <a:pPr marL="0" marR="0" lvl="0" indent="0" algn="l" rtl="0">
                        <a:spcBef>
                          <a:spcPts val="0"/>
                        </a:spcBef>
                        <a:spcAft>
                          <a:spcPts val="0"/>
                        </a:spcAft>
                        <a:buNone/>
                      </a:pPr>
                      <a:r>
                        <a:rPr lang="en-US" sz="1200">
                          <a:latin typeface="Arial"/>
                          <a:ea typeface="Arial"/>
                          <a:cs typeface="Arial"/>
                          <a:sym typeface="Arial"/>
                        </a:rPr>
                        <a:t>Cords/Pins</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$25</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4"/>
                  </a:ext>
                </a:extLst>
              </a:tr>
              <a:tr h="448450">
                <a:tc>
                  <a:txBody>
                    <a:bodyPr/>
                    <a:lstStyle/>
                    <a:p>
                      <a:pPr marL="0" marR="0" lvl="0" indent="0" algn="l" rtl="0">
                        <a:spcBef>
                          <a:spcPts val="0"/>
                        </a:spcBef>
                        <a:spcAft>
                          <a:spcPts val="0"/>
                        </a:spcAft>
                        <a:buNone/>
                      </a:pPr>
                      <a:r>
                        <a:rPr lang="en-US" sz="1200">
                          <a:latin typeface="Arial"/>
                          <a:ea typeface="Arial"/>
                          <a:cs typeface="Arial"/>
                          <a:sym typeface="Arial"/>
                        </a:rPr>
                        <a:t>Drug Screen</a:t>
                      </a:r>
                      <a:endParaRPr sz="1200">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$45</a:t>
                      </a:r>
                      <a:endParaRPr sz="1200">
                        <a:latin typeface="Arial"/>
                        <a:ea typeface="Arial"/>
                        <a:cs typeface="Arial"/>
                        <a:sym typeface="Arial"/>
                      </a:endParaRPr>
                    </a:p>
                  </a:txBody>
                  <a:tcPr marL="91450" marR="91450" marT="45725" marB="45725" anchor="ctr"/>
                </a:tc>
                <a:extLst>
                  <a:ext uri="{0D108BD9-81ED-4DB2-BD59-A6C34878D82A}">
                    <a16:rowId xmlns:a16="http://schemas.microsoft.com/office/drawing/2014/main" val="10005"/>
                  </a:ext>
                </a:extLst>
              </a:tr>
              <a:tr h="448450">
                <a:tc>
                  <a:txBody>
                    <a:bodyPr/>
                    <a:lstStyle/>
                    <a:p>
                      <a:pPr marL="0" marR="0" lvl="0" indent="0" algn="l" rtl="0">
                        <a:spcBef>
                          <a:spcPts val="0"/>
                        </a:spcBef>
                        <a:spcAft>
                          <a:spcPts val="0"/>
                        </a:spcAft>
                        <a:buNone/>
                      </a:pPr>
                      <a:r>
                        <a:rPr lang="en-US" sz="1200">
                          <a:latin typeface="Arial"/>
                          <a:ea typeface="Arial"/>
                          <a:cs typeface="Arial"/>
                          <a:sym typeface="Arial"/>
                        </a:rPr>
                        <a:t>TB Test </a:t>
                      </a:r>
                      <a:endParaRPr sz="1200">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$50</a:t>
                      </a:r>
                      <a:endParaRPr sz="1200">
                        <a:latin typeface="Arial"/>
                        <a:ea typeface="Arial"/>
                        <a:cs typeface="Arial"/>
                        <a:sym typeface="Arial"/>
                      </a:endParaRPr>
                    </a:p>
                  </a:txBody>
                  <a:tcPr marL="91450" marR="91450" marT="45725" marB="45725" anchor="ctr"/>
                </a:tc>
                <a:extLst>
                  <a:ext uri="{0D108BD9-81ED-4DB2-BD59-A6C34878D82A}">
                    <a16:rowId xmlns:a16="http://schemas.microsoft.com/office/drawing/2014/main" val="10006"/>
                  </a:ext>
                </a:extLst>
              </a:tr>
            </a:tbl>
          </a:graphicData>
        </a:graphic>
      </p:graphicFrame>
      <p:graphicFrame>
        <p:nvGraphicFramePr>
          <p:cNvPr id="246" name="Google Shape;246;p10"/>
          <p:cNvGraphicFramePr/>
          <p:nvPr/>
        </p:nvGraphicFramePr>
        <p:xfrm>
          <a:off x="2825693" y="4741981"/>
          <a:ext cx="4334425" cy="3339525"/>
        </p:xfrm>
        <a:graphic>
          <a:graphicData uri="http://schemas.openxmlformats.org/drawingml/2006/table">
            <a:tbl>
              <a:tblPr firstRow="1" bandRow="1">
                <a:noFill/>
                <a:tableStyleId>{528771F7-5A0A-43D1-94B2-49548A25E665}</a:tableStyleId>
              </a:tblPr>
              <a:tblGrid>
                <a:gridCol w="1977100">
                  <a:extLst>
                    <a:ext uri="{9D8B030D-6E8A-4147-A177-3AD203B41FA5}">
                      <a16:colId xmlns:a16="http://schemas.microsoft.com/office/drawing/2014/main" val="20000"/>
                    </a:ext>
                  </a:extLst>
                </a:gridCol>
                <a:gridCol w="2357325">
                  <a:extLst>
                    <a:ext uri="{9D8B030D-6E8A-4147-A177-3AD203B41FA5}">
                      <a16:colId xmlns:a16="http://schemas.microsoft.com/office/drawing/2014/main" val="20001"/>
                    </a:ext>
                  </a:extLst>
                </a:gridCol>
              </a:tblGrid>
              <a:tr h="533550">
                <a:tc>
                  <a:txBody>
                    <a:bodyPr/>
                    <a:lstStyle/>
                    <a:p>
                      <a:pPr marL="0" marR="0" lvl="0" indent="0" algn="l" rtl="0">
                        <a:spcBef>
                          <a:spcPts val="0"/>
                        </a:spcBef>
                        <a:spcAft>
                          <a:spcPts val="0"/>
                        </a:spcAft>
                        <a:buNone/>
                      </a:pPr>
                      <a:r>
                        <a:rPr lang="en-US" sz="1200"/>
                        <a:t>FAQ for this course</a:t>
                      </a:r>
                      <a:endParaRPr/>
                    </a:p>
                  </a:txBody>
                  <a:tcPr marL="91450" marR="91450" marT="45725" marB="45725" anchor="ctr"/>
                </a:tc>
                <a:tc>
                  <a:txBody>
                    <a:bodyPr/>
                    <a:lstStyle/>
                    <a:p>
                      <a:pPr marL="0" marR="0" lvl="0" indent="0" algn="l" rtl="0">
                        <a:spcBef>
                          <a:spcPts val="0"/>
                        </a:spcBef>
                        <a:spcAft>
                          <a:spcPts val="0"/>
                        </a:spcAft>
                        <a:buNone/>
                      </a:pPr>
                      <a:r>
                        <a:rPr lang="en-US" sz="1200"/>
                        <a:t>Answer</a:t>
                      </a:r>
                      <a:endParaRPr/>
                    </a:p>
                  </a:txBody>
                  <a:tcPr marL="91450" marR="91450" marT="45725" marB="45725" anchor="ctr"/>
                </a:tc>
                <a:extLst>
                  <a:ext uri="{0D108BD9-81ED-4DB2-BD59-A6C34878D82A}">
                    <a16:rowId xmlns:a16="http://schemas.microsoft.com/office/drawing/2014/main" val="10000"/>
                  </a:ext>
                </a:extLst>
              </a:tr>
              <a:tr h="513375">
                <a:tc>
                  <a:txBody>
                    <a:bodyPr/>
                    <a:lstStyle/>
                    <a:p>
                      <a:pPr marL="0" marR="0" lvl="0" indent="0" algn="l" rtl="0">
                        <a:spcBef>
                          <a:spcPts val="0"/>
                        </a:spcBef>
                        <a:spcAft>
                          <a:spcPts val="0"/>
                        </a:spcAft>
                        <a:buNone/>
                      </a:pPr>
                      <a:r>
                        <a:rPr lang="en-US" sz="1200">
                          <a:latin typeface="Arial"/>
                          <a:ea typeface="Arial"/>
                          <a:cs typeface="Arial"/>
                          <a:sym typeface="Arial"/>
                        </a:rPr>
                        <a:t>Am I required to have reliable transportation?</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Yes, by January 1, 2025, in order to participate in clinicals</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1"/>
                  </a:ext>
                </a:extLst>
              </a:tr>
              <a:tr h="553000">
                <a:tc>
                  <a:txBody>
                    <a:bodyPr/>
                    <a:lstStyle/>
                    <a:p>
                      <a:pPr marL="0" marR="0" lvl="0" indent="0" algn="l" rtl="0">
                        <a:spcBef>
                          <a:spcPts val="0"/>
                        </a:spcBef>
                        <a:spcAft>
                          <a:spcPts val="0"/>
                        </a:spcAft>
                        <a:buNone/>
                      </a:pPr>
                      <a:r>
                        <a:rPr lang="en-US" sz="1200">
                          <a:latin typeface="Arial"/>
                          <a:ea typeface="Arial"/>
                          <a:cs typeface="Arial"/>
                          <a:sym typeface="Arial"/>
                        </a:rPr>
                        <a:t>Is there a certification for this class?</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Yes, Patient Care Technician</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2"/>
                  </a:ext>
                </a:extLst>
              </a:tr>
              <a:tr h="715300">
                <a:tc>
                  <a:txBody>
                    <a:bodyPr/>
                    <a:lstStyle/>
                    <a:p>
                      <a:pPr marL="0" marR="0" lvl="0" indent="0" algn="l" rtl="0">
                        <a:spcBef>
                          <a:spcPts val="0"/>
                        </a:spcBef>
                        <a:spcAft>
                          <a:spcPts val="0"/>
                        </a:spcAft>
                        <a:buNone/>
                      </a:pPr>
                      <a:r>
                        <a:rPr lang="en-US" sz="1200">
                          <a:latin typeface="Arial"/>
                          <a:ea typeface="Arial"/>
                          <a:cs typeface="Arial"/>
                          <a:sym typeface="Arial"/>
                        </a:rPr>
                        <a:t>Is there a clinical requirement?</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Not required, but highly recommended</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3"/>
                  </a:ext>
                </a:extLst>
              </a:tr>
              <a:tr h="510925">
                <a:tc>
                  <a:txBody>
                    <a:bodyPr/>
                    <a:lstStyle/>
                    <a:p>
                      <a:pPr marL="0" marR="0" lvl="0" indent="0" algn="l" rtl="0">
                        <a:spcBef>
                          <a:spcPts val="0"/>
                        </a:spcBef>
                        <a:spcAft>
                          <a:spcPts val="0"/>
                        </a:spcAft>
                        <a:buNone/>
                      </a:pPr>
                      <a:r>
                        <a:rPr lang="en-US" sz="1200">
                          <a:latin typeface="Arial"/>
                          <a:ea typeface="Arial"/>
                          <a:cs typeface="Arial"/>
                          <a:sym typeface="Arial"/>
                        </a:rPr>
                        <a:t>Informational video:</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u="sng">
                          <a:solidFill>
                            <a:schemeClr val="hlink"/>
                          </a:solidFill>
                          <a:latin typeface="Arial"/>
                          <a:ea typeface="Arial"/>
                          <a:cs typeface="Arial"/>
                          <a:sym typeface="Arial"/>
                          <a:hlinkClick r:id="rId3"/>
                        </a:rPr>
                        <a:t>https://www.youtube.com/watch?v=Kt27RDHKIUA</a:t>
                      </a:r>
                      <a:r>
                        <a:rPr lang="en-US" sz="1200">
                          <a:latin typeface="Arial"/>
                          <a:ea typeface="Arial"/>
                          <a:cs typeface="Arial"/>
                          <a:sym typeface="Arial"/>
                        </a:rPr>
                        <a:t> </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4"/>
                  </a:ext>
                </a:extLst>
              </a:tr>
              <a:tr h="513375">
                <a:tc>
                  <a:txBody>
                    <a:bodyPr/>
                    <a:lstStyle/>
                    <a:p>
                      <a:pPr marL="0" marR="0" lvl="0" indent="0" algn="l" rtl="0">
                        <a:spcBef>
                          <a:spcPts val="0"/>
                        </a:spcBef>
                        <a:spcAft>
                          <a:spcPts val="0"/>
                        </a:spcAft>
                        <a:buNone/>
                      </a:pPr>
                      <a:r>
                        <a:rPr lang="en-US" sz="1200">
                          <a:latin typeface="Arial"/>
                          <a:ea typeface="Arial"/>
                          <a:cs typeface="Arial"/>
                          <a:sym typeface="Arial"/>
                        </a:rPr>
                        <a:t>What grade level is this course designed for?</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12</a:t>
                      </a:r>
                      <a:r>
                        <a:rPr lang="en-US" sz="1200" baseline="30000">
                          <a:latin typeface="Arial"/>
                          <a:ea typeface="Arial"/>
                          <a:cs typeface="Arial"/>
                          <a:sym typeface="Arial"/>
                        </a:rPr>
                        <a:t>th</a:t>
                      </a:r>
                      <a:r>
                        <a:rPr lang="en-US" sz="1200">
                          <a:latin typeface="Arial"/>
                          <a:ea typeface="Arial"/>
                          <a:cs typeface="Arial"/>
                          <a:sym typeface="Arial"/>
                        </a:rPr>
                        <a:t> </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5"/>
                  </a:ext>
                </a:extLst>
              </a:tr>
            </a:tbl>
          </a:graphicData>
        </a:graphic>
      </p:graphicFrame>
      <p:sp>
        <p:nvSpPr>
          <p:cNvPr id="247" name="Google Shape;247;p10"/>
          <p:cNvSpPr txBox="1"/>
          <p:nvPr/>
        </p:nvSpPr>
        <p:spPr>
          <a:xfrm>
            <a:off x="612012" y="3962871"/>
            <a:ext cx="6548400" cy="646500"/>
          </a:xfrm>
          <a:prstGeom prst="rect">
            <a:avLst/>
          </a:prstGeom>
          <a:solidFill>
            <a:srgbClr val="BAD8F8"/>
          </a:solidFill>
          <a:ln w="9525" cap="flat" cmpd="sng">
            <a:solidFill>
              <a:srgbClr val="2581B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000000"/>
                </a:solidFill>
              </a:rPr>
              <a:t>Required Prerequisite Options:  </a:t>
            </a:r>
            <a:r>
              <a:rPr lang="en-US" sz="1200">
                <a:solidFill>
                  <a:srgbClr val="000000"/>
                </a:solidFill>
              </a:rPr>
              <a:t>Must have completed at least one of the following courses: Clinical Rotations, Certified Nursing Assistant, Pharmacology, Pathophysiology, Medical Microbiology, or Kinesiology II</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1"/>
        <p:cNvGrpSpPr/>
        <p:nvPr/>
      </p:nvGrpSpPr>
      <p:grpSpPr>
        <a:xfrm>
          <a:off x="0" y="0"/>
          <a:ext cx="0" cy="0"/>
          <a:chOff x="0" y="0"/>
          <a:chExt cx="0" cy="0"/>
        </a:xfrm>
      </p:grpSpPr>
      <p:sp>
        <p:nvSpPr>
          <p:cNvPr id="252" name="Google Shape;252;p11"/>
          <p:cNvSpPr txBox="1">
            <a:spLocks noGrp="1"/>
          </p:cNvSpPr>
          <p:nvPr>
            <p:ph type="title"/>
          </p:nvPr>
        </p:nvSpPr>
        <p:spPr>
          <a:xfrm>
            <a:off x="611716" y="415562"/>
            <a:ext cx="6548967" cy="588109"/>
          </a:xfrm>
          <a:prstGeom prst="rect">
            <a:avLst/>
          </a:prstGeom>
          <a:solidFill>
            <a:srgbClr val="A5A5A5"/>
          </a:solid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000"/>
              <a:buFont typeface="Twentieth Century"/>
              <a:buNone/>
            </a:pPr>
            <a:r>
              <a:rPr lang="en-US">
                <a:solidFill>
                  <a:schemeClr val="dk1"/>
                </a:solidFill>
                <a:latin typeface="Twentieth Century"/>
                <a:ea typeface="Twentieth Century"/>
                <a:cs typeface="Twentieth Century"/>
                <a:sym typeface="Twentieth Century"/>
              </a:rPr>
              <a:t>COURSE REQUEST PROCESS</a:t>
            </a:r>
            <a:endParaRPr/>
          </a:p>
        </p:txBody>
      </p:sp>
      <p:sp>
        <p:nvSpPr>
          <p:cNvPr id="253" name="Google Shape;253;p11"/>
          <p:cNvSpPr txBox="1"/>
          <p:nvPr/>
        </p:nvSpPr>
        <p:spPr>
          <a:xfrm>
            <a:off x="611714" y="2915800"/>
            <a:ext cx="6548400" cy="2893800"/>
          </a:xfrm>
          <a:prstGeom prst="rect">
            <a:avLst/>
          </a:prstGeom>
          <a:solidFill>
            <a:srgbClr val="BAD8F8"/>
          </a:solidFill>
          <a:ln w="9525" cap="flat" cmpd="sng">
            <a:solidFill>
              <a:srgbClr val="2581B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sng" strike="noStrike">
                <a:solidFill>
                  <a:schemeClr val="dk1"/>
                </a:solidFill>
                <a:latin typeface="Roboto"/>
                <a:ea typeface="Roboto"/>
                <a:cs typeface="Roboto"/>
                <a:sym typeface="Roboto"/>
              </a:rPr>
              <a:t>Steps to submit your course request</a:t>
            </a:r>
            <a:endParaRPr/>
          </a:p>
          <a:p>
            <a:pPr marL="342900" marR="0" lvl="0" indent="-342900" algn="l" rtl="0">
              <a:spcBef>
                <a:spcPts val="0"/>
              </a:spcBef>
              <a:spcAft>
                <a:spcPts val="0"/>
              </a:spcAft>
              <a:buClr>
                <a:schemeClr val="dk1"/>
              </a:buClr>
              <a:buSzPts val="1400"/>
              <a:buFont typeface="Twentieth Century"/>
              <a:buAutoNum type="arabicPeriod"/>
            </a:pPr>
            <a:r>
              <a:rPr lang="en-US" sz="1400" b="0" i="0" u="none" strike="noStrike">
                <a:solidFill>
                  <a:schemeClr val="dk1"/>
                </a:solidFill>
                <a:latin typeface="Roboto"/>
                <a:ea typeface="Roboto"/>
                <a:cs typeface="Roboto"/>
                <a:sym typeface="Roboto"/>
              </a:rPr>
              <a:t>Complete the YouTube video and short answer essay</a:t>
            </a:r>
            <a:endParaRPr/>
          </a:p>
          <a:p>
            <a:pPr marL="342900" marR="0" lvl="0" indent="-342900" algn="l" rtl="0">
              <a:spcBef>
                <a:spcPts val="0"/>
              </a:spcBef>
              <a:spcAft>
                <a:spcPts val="0"/>
              </a:spcAft>
              <a:buClr>
                <a:schemeClr val="dk1"/>
              </a:buClr>
              <a:buSzPts val="1400"/>
              <a:buFont typeface="Twentieth Century"/>
              <a:buAutoNum type="arabicPeriod"/>
            </a:pPr>
            <a:r>
              <a:rPr lang="en-US" sz="1400" b="0" i="0" u="none" strike="noStrike">
                <a:solidFill>
                  <a:schemeClr val="dk1"/>
                </a:solidFill>
                <a:latin typeface="Roboto"/>
                <a:ea typeface="Roboto"/>
                <a:cs typeface="Roboto"/>
                <a:sym typeface="Roboto"/>
              </a:rPr>
              <a:t>3 Teacher Recommendations</a:t>
            </a:r>
            <a:endParaRPr/>
          </a:p>
          <a:p>
            <a:pPr marL="800100" marR="0" lvl="1" indent="-342900" algn="l" rtl="0">
              <a:spcBef>
                <a:spcPts val="0"/>
              </a:spcBef>
              <a:spcAft>
                <a:spcPts val="0"/>
              </a:spcAft>
              <a:buClr>
                <a:schemeClr val="dk1"/>
              </a:buClr>
              <a:buSzPts val="1400"/>
              <a:buFont typeface="Twentieth Century"/>
              <a:buAutoNum type="arabicPeriod"/>
            </a:pPr>
            <a:r>
              <a:rPr lang="en-US" sz="1400" b="0" i="0" u="none" strike="noStrike" cap="none">
                <a:solidFill>
                  <a:schemeClr val="dk1"/>
                </a:solidFill>
                <a:latin typeface="Roboto"/>
                <a:ea typeface="Roboto"/>
                <a:cs typeface="Roboto"/>
                <a:sym typeface="Roboto"/>
              </a:rPr>
              <a:t>You must have three teachers complete the teacher recommendation Google Form by Jan 3</a:t>
            </a:r>
            <a:r>
              <a:rPr lang="en-US">
                <a:solidFill>
                  <a:schemeClr val="dk1"/>
                </a:solidFill>
                <a:latin typeface="Roboto"/>
                <a:ea typeface="Roboto"/>
                <a:cs typeface="Roboto"/>
                <a:sym typeface="Roboto"/>
              </a:rPr>
              <a:t>1, 2024.</a:t>
            </a:r>
            <a:endParaRPr/>
          </a:p>
          <a:p>
            <a:pPr marL="800100" marR="0" lvl="1" indent="-342900" algn="l" rtl="0">
              <a:spcBef>
                <a:spcPts val="0"/>
              </a:spcBef>
              <a:spcAft>
                <a:spcPts val="0"/>
              </a:spcAft>
              <a:buClr>
                <a:schemeClr val="dk1"/>
              </a:buClr>
              <a:buSzPts val="1400"/>
              <a:buFont typeface="Twentieth Century"/>
              <a:buAutoNum type="arabicPeriod"/>
            </a:pPr>
            <a:r>
              <a:rPr lang="en-US" sz="1400" b="0" i="0" u="none" strike="noStrike" cap="none">
                <a:solidFill>
                  <a:schemeClr val="dk1"/>
                </a:solidFill>
                <a:latin typeface="Roboto"/>
                <a:ea typeface="Roboto"/>
                <a:cs typeface="Roboto"/>
                <a:sym typeface="Roboto"/>
              </a:rPr>
              <a:t>It is your responsibility to ensure t</a:t>
            </a:r>
            <a:r>
              <a:rPr lang="en-US">
                <a:solidFill>
                  <a:schemeClr val="dk1"/>
                </a:solidFill>
                <a:latin typeface="Roboto"/>
                <a:ea typeface="Roboto"/>
                <a:cs typeface="Roboto"/>
                <a:sym typeface="Roboto"/>
              </a:rPr>
              <a:t>eachers</a:t>
            </a:r>
            <a:r>
              <a:rPr lang="en-US" sz="1400" b="0" i="0" u="none" strike="noStrike" cap="none">
                <a:solidFill>
                  <a:schemeClr val="dk1"/>
                </a:solidFill>
                <a:latin typeface="Roboto"/>
                <a:ea typeface="Roboto"/>
                <a:cs typeface="Roboto"/>
                <a:sym typeface="Roboto"/>
              </a:rPr>
              <a:t> get the link and complete the form.</a:t>
            </a:r>
            <a:endParaRPr/>
          </a:p>
          <a:p>
            <a:pPr marL="800100" marR="0" lvl="1" indent="-342900" algn="l" rtl="0">
              <a:spcBef>
                <a:spcPts val="0"/>
              </a:spcBef>
              <a:spcAft>
                <a:spcPts val="0"/>
              </a:spcAft>
              <a:buClr>
                <a:schemeClr val="dk1"/>
              </a:buClr>
              <a:buSzPts val="1400"/>
              <a:buFont typeface="Twentieth Century"/>
              <a:buAutoNum type="arabicPeriod"/>
            </a:pPr>
            <a:r>
              <a:rPr lang="en-US" sz="1400" b="0" i="0" u="none" strike="noStrike" cap="none">
                <a:solidFill>
                  <a:schemeClr val="dk1"/>
                </a:solidFill>
                <a:latin typeface="Roboto"/>
                <a:ea typeface="Roboto"/>
                <a:cs typeface="Roboto"/>
                <a:sym typeface="Roboto"/>
              </a:rPr>
              <a:t>A periodic update of completed recommendations will be sent to your </a:t>
            </a:r>
            <a:r>
              <a:rPr lang="en-US">
                <a:solidFill>
                  <a:schemeClr val="dk1"/>
                </a:solidFill>
                <a:latin typeface="Roboto"/>
                <a:ea typeface="Roboto"/>
                <a:cs typeface="Roboto"/>
                <a:sym typeface="Roboto"/>
              </a:rPr>
              <a:t>H</a:t>
            </a:r>
            <a:r>
              <a:rPr lang="en-US" sz="1400" b="0" i="0" u="none" strike="noStrike" cap="none">
                <a:solidFill>
                  <a:schemeClr val="dk1"/>
                </a:solidFill>
                <a:latin typeface="Roboto"/>
                <a:ea typeface="Roboto"/>
                <a:cs typeface="Roboto"/>
                <a:sym typeface="Roboto"/>
              </a:rPr>
              <a:t>ealth </a:t>
            </a:r>
            <a:r>
              <a:rPr lang="en-US">
                <a:solidFill>
                  <a:schemeClr val="dk1"/>
                </a:solidFill>
                <a:latin typeface="Roboto"/>
                <a:ea typeface="Roboto"/>
                <a:cs typeface="Roboto"/>
                <a:sym typeface="Roboto"/>
              </a:rPr>
              <a:t>S</a:t>
            </a:r>
            <a:r>
              <a:rPr lang="en-US" sz="1400" b="0" i="0" u="none" strike="noStrike" cap="none">
                <a:solidFill>
                  <a:schemeClr val="dk1"/>
                </a:solidFill>
                <a:latin typeface="Roboto"/>
                <a:ea typeface="Roboto"/>
                <a:cs typeface="Roboto"/>
                <a:sym typeface="Roboto"/>
              </a:rPr>
              <a:t>cience teacher.</a:t>
            </a:r>
            <a:endParaRPr/>
          </a:p>
          <a:p>
            <a:pPr marL="342900" marR="0" lvl="0" indent="-342900" algn="l" rtl="0">
              <a:spcBef>
                <a:spcPts val="0"/>
              </a:spcBef>
              <a:spcAft>
                <a:spcPts val="0"/>
              </a:spcAft>
              <a:buClr>
                <a:schemeClr val="dk1"/>
              </a:buClr>
              <a:buSzPts val="1400"/>
              <a:buFont typeface="Twentieth Century"/>
              <a:buAutoNum type="arabicPeriod"/>
            </a:pPr>
            <a:r>
              <a:rPr lang="en-US" sz="1400" b="0" i="0" u="none" strike="noStrike">
                <a:solidFill>
                  <a:schemeClr val="dk1"/>
                </a:solidFill>
                <a:latin typeface="Roboto"/>
                <a:ea typeface="Roboto"/>
                <a:cs typeface="Roboto"/>
                <a:sym typeface="Roboto"/>
              </a:rPr>
              <a:t>Complete Student Course Request Google Form (Deadline: January 31, 202</a:t>
            </a:r>
            <a:r>
              <a:rPr lang="en-US">
                <a:solidFill>
                  <a:schemeClr val="dk1"/>
                </a:solidFill>
                <a:latin typeface="Roboto"/>
                <a:ea typeface="Roboto"/>
                <a:cs typeface="Roboto"/>
                <a:sym typeface="Roboto"/>
              </a:rPr>
              <a:t>4</a:t>
            </a:r>
            <a:r>
              <a:rPr lang="en-US" sz="1400" b="0" i="0" u="none" strike="noStrike">
                <a:solidFill>
                  <a:schemeClr val="dk1"/>
                </a:solidFill>
                <a:latin typeface="Roboto"/>
                <a:ea typeface="Roboto"/>
                <a:cs typeface="Roboto"/>
                <a:sym typeface="Roboto"/>
              </a:rPr>
              <a:t>)</a:t>
            </a:r>
            <a:endParaRPr/>
          </a:p>
          <a:p>
            <a:pPr marL="342900" marR="0" lvl="0" indent="-342900" algn="l" rtl="0">
              <a:spcBef>
                <a:spcPts val="0"/>
              </a:spcBef>
              <a:spcAft>
                <a:spcPts val="0"/>
              </a:spcAft>
              <a:buClr>
                <a:schemeClr val="dk1"/>
              </a:buClr>
              <a:buSzPts val="1400"/>
              <a:buFont typeface="Twentieth Century"/>
              <a:buAutoNum type="arabicPeriod"/>
            </a:pPr>
            <a:r>
              <a:rPr lang="en-US" sz="1400" b="0" i="0" u="none" strike="noStrike">
                <a:solidFill>
                  <a:schemeClr val="dk1"/>
                </a:solidFill>
                <a:latin typeface="Roboto"/>
                <a:ea typeface="Roboto"/>
                <a:cs typeface="Roboto"/>
                <a:sym typeface="Roboto"/>
              </a:rPr>
              <a:t>Complete interview (if needed; program dependent) in February</a:t>
            </a:r>
            <a:endParaRPr/>
          </a:p>
          <a:p>
            <a:pPr marL="800100" marR="0" lvl="1" indent="-342900" algn="l" rtl="0">
              <a:spcBef>
                <a:spcPts val="0"/>
              </a:spcBef>
              <a:spcAft>
                <a:spcPts val="0"/>
              </a:spcAft>
              <a:buClr>
                <a:schemeClr val="dk1"/>
              </a:buClr>
              <a:buSzPts val="1400"/>
              <a:buFont typeface="Twentieth Century"/>
              <a:buAutoNum type="arabicPeriod"/>
            </a:pPr>
            <a:r>
              <a:rPr lang="en-US" sz="1400" b="0" i="0" u="none" strike="noStrike" cap="none">
                <a:solidFill>
                  <a:schemeClr val="dk1"/>
                </a:solidFill>
                <a:latin typeface="Roboto"/>
                <a:ea typeface="Roboto"/>
                <a:cs typeface="Roboto"/>
                <a:sym typeface="Roboto"/>
              </a:rPr>
              <a:t>More details to come at a later date</a:t>
            </a:r>
            <a:endParaRPr/>
          </a:p>
        </p:txBody>
      </p:sp>
      <p:sp>
        <p:nvSpPr>
          <p:cNvPr id="254" name="Google Shape;254;p11"/>
          <p:cNvSpPr txBox="1"/>
          <p:nvPr/>
        </p:nvSpPr>
        <p:spPr>
          <a:xfrm>
            <a:off x="612000" y="6002224"/>
            <a:ext cx="6548400" cy="954300"/>
          </a:xfrm>
          <a:prstGeom prst="rect">
            <a:avLst/>
          </a:prstGeom>
          <a:solidFill>
            <a:srgbClr val="BAD8F8"/>
          </a:solidFill>
          <a:ln w="9525" cap="flat" cmpd="sng">
            <a:solidFill>
              <a:srgbClr val="2581B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sng" strike="noStrike">
                <a:solidFill>
                  <a:schemeClr val="dk1"/>
                </a:solidFill>
                <a:latin typeface="Roboto"/>
                <a:ea typeface="Roboto"/>
                <a:cs typeface="Roboto"/>
                <a:sym typeface="Roboto"/>
              </a:rPr>
              <a:t>Links and Resources</a:t>
            </a:r>
            <a:endParaRPr/>
          </a:p>
          <a:p>
            <a:pPr marL="285750" marR="0" lvl="0" indent="-285750" algn="l" rtl="0">
              <a:spcBef>
                <a:spcPts val="0"/>
              </a:spcBef>
              <a:spcAft>
                <a:spcPts val="0"/>
              </a:spcAft>
              <a:buClr>
                <a:schemeClr val="dk1"/>
              </a:buClr>
              <a:buSzPts val="1400"/>
              <a:buFont typeface="Arial"/>
              <a:buChar char="•"/>
            </a:pPr>
            <a:r>
              <a:rPr lang="en-US" sz="1400" i="0" strike="noStrike">
                <a:solidFill>
                  <a:schemeClr val="dk1"/>
                </a:solidFill>
                <a:latin typeface="Roboto"/>
                <a:ea typeface="Roboto"/>
                <a:cs typeface="Roboto"/>
                <a:sym typeface="Roboto"/>
              </a:rPr>
              <a:t>Student Course Request Form: </a:t>
            </a:r>
            <a:r>
              <a:rPr lang="en-US" u="sng">
                <a:solidFill>
                  <a:schemeClr val="hlink"/>
                </a:solidFill>
                <a:hlinkClick r:id="rId3"/>
              </a:rPr>
              <a:t>https://forms.gle/h9daZf3MhS2Kg85KA</a:t>
            </a:r>
            <a:endParaRPr>
              <a:solidFill>
                <a:schemeClr val="dk1"/>
              </a:solidFill>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Roboto"/>
                <a:ea typeface="Roboto"/>
                <a:cs typeface="Roboto"/>
                <a:sym typeface="Roboto"/>
              </a:rPr>
              <a:t>Teacher Recommendation Form:</a:t>
            </a:r>
            <a:r>
              <a:rPr lang="en-US" sz="1400">
                <a:solidFill>
                  <a:schemeClr val="dk1"/>
                </a:solidFill>
              </a:rPr>
              <a:t> </a:t>
            </a:r>
            <a:r>
              <a:rPr lang="en-US" u="sng">
                <a:solidFill>
                  <a:schemeClr val="hlink"/>
                </a:solidFill>
                <a:hlinkClick r:id="rId4"/>
              </a:rPr>
              <a:t>https://forms.gle/HZSbheuSDVAg86Jx6</a:t>
            </a:r>
            <a:endParaRPr>
              <a:solidFill>
                <a:schemeClr val="dk1"/>
              </a:solidFill>
            </a:endParaRPr>
          </a:p>
          <a:p>
            <a:pPr marL="285750" marR="0" lvl="0" indent="-285750" algn="l" rtl="0">
              <a:spcBef>
                <a:spcPts val="0"/>
              </a:spcBef>
              <a:spcAft>
                <a:spcPts val="0"/>
              </a:spcAft>
              <a:buClr>
                <a:schemeClr val="dk1"/>
              </a:buClr>
              <a:buSzPts val="1400"/>
              <a:buFont typeface="Arial"/>
              <a:buChar char="•"/>
            </a:pPr>
            <a:r>
              <a:rPr lang="en-US" sz="1400" i="0" strike="noStrike">
                <a:solidFill>
                  <a:schemeClr val="dk1"/>
                </a:solidFill>
                <a:latin typeface="Roboto"/>
                <a:ea typeface="Roboto"/>
                <a:cs typeface="Roboto"/>
                <a:sym typeface="Roboto"/>
              </a:rPr>
              <a:t>Scoring Rubric: </a:t>
            </a:r>
            <a:r>
              <a:rPr lang="en-US" u="sng">
                <a:solidFill>
                  <a:schemeClr val="hlink"/>
                </a:solidFill>
                <a:hlinkClick r:id="rId5"/>
              </a:rPr>
              <a:t>Spring 2024 Health Science Scoring Rubric.pdf</a:t>
            </a:r>
            <a:endParaRPr sz="1700" i="0" strike="noStrike">
              <a:solidFill>
                <a:srgbClr val="00B0F0"/>
              </a:solidFill>
              <a:latin typeface="Roboto"/>
              <a:ea typeface="Roboto"/>
              <a:cs typeface="Roboto"/>
              <a:sym typeface="Roboto"/>
            </a:endParaRPr>
          </a:p>
        </p:txBody>
      </p:sp>
      <p:sp>
        <p:nvSpPr>
          <p:cNvPr id="255" name="Google Shape;255;p11"/>
          <p:cNvSpPr txBox="1"/>
          <p:nvPr/>
        </p:nvSpPr>
        <p:spPr>
          <a:xfrm>
            <a:off x="611716" y="1222943"/>
            <a:ext cx="6548400" cy="1477500"/>
          </a:xfrm>
          <a:prstGeom prst="rect">
            <a:avLst/>
          </a:prstGeom>
          <a:solidFill>
            <a:srgbClr val="BAD8F8"/>
          </a:solidFill>
          <a:ln w="9525" cap="flat" cmpd="sng">
            <a:solidFill>
              <a:srgbClr val="2581B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0" u="none" strike="noStrike">
                <a:solidFill>
                  <a:schemeClr val="dk1"/>
                </a:solidFill>
              </a:rPr>
              <a:t>In order to be eligible for any of the 11</a:t>
            </a:r>
            <a:r>
              <a:rPr lang="en-US" sz="1800" i="0" u="none" strike="noStrike" baseline="30000">
                <a:solidFill>
                  <a:schemeClr val="dk1"/>
                </a:solidFill>
              </a:rPr>
              <a:t>th</a:t>
            </a:r>
            <a:r>
              <a:rPr lang="en-US" sz="1800" i="0" u="none" strike="noStrike">
                <a:solidFill>
                  <a:schemeClr val="dk1"/>
                </a:solidFill>
              </a:rPr>
              <a:t> or 12</a:t>
            </a:r>
            <a:r>
              <a:rPr lang="en-US" sz="1800" i="0" u="none" strike="noStrike" baseline="30000">
                <a:solidFill>
                  <a:schemeClr val="dk1"/>
                </a:solidFill>
              </a:rPr>
              <a:t>th</a:t>
            </a:r>
            <a:r>
              <a:rPr lang="en-US" sz="1800" i="0" u="none" strike="noStrike">
                <a:solidFill>
                  <a:schemeClr val="dk1"/>
                </a:solidFill>
              </a:rPr>
              <a:t> grade health science programs, you are required to complete this course request process. All students will be placed into a health science program but may not receive their 1</a:t>
            </a:r>
            <a:r>
              <a:rPr lang="en-US" sz="1800" i="0" u="none" strike="noStrike" baseline="30000">
                <a:solidFill>
                  <a:schemeClr val="dk1"/>
                </a:solidFill>
              </a:rPr>
              <a:t>st</a:t>
            </a:r>
            <a:r>
              <a:rPr lang="en-US" sz="1800" i="0" u="none" strike="noStrike">
                <a:solidFill>
                  <a:schemeClr val="dk1"/>
                </a:solidFill>
              </a:rPr>
              <a:t> or 2</a:t>
            </a:r>
            <a:r>
              <a:rPr lang="en-US" sz="1800" i="0" u="none" strike="noStrike" baseline="30000">
                <a:solidFill>
                  <a:schemeClr val="dk1"/>
                </a:solidFill>
              </a:rPr>
              <a:t>nd</a:t>
            </a:r>
            <a:r>
              <a:rPr lang="en-US" sz="1800" i="0" u="none" strike="noStrike">
                <a:solidFill>
                  <a:schemeClr val="dk1"/>
                </a:solidFill>
              </a:rPr>
              <a:t> choice program due to limited availability of these popular programs.</a:t>
            </a:r>
            <a:endParaRPr/>
          </a:p>
        </p:txBody>
      </p:sp>
      <p:sp>
        <p:nvSpPr>
          <p:cNvPr id="256" name="Google Shape;256;p11"/>
          <p:cNvSpPr txBox="1"/>
          <p:nvPr/>
        </p:nvSpPr>
        <p:spPr>
          <a:xfrm>
            <a:off x="611713" y="7149159"/>
            <a:ext cx="6548400" cy="1018800"/>
          </a:xfrm>
          <a:prstGeom prst="rect">
            <a:avLst/>
          </a:prstGeom>
          <a:solidFill>
            <a:srgbClr val="BAD8F8"/>
          </a:solidFill>
          <a:ln w="9525" cap="flat" cmpd="sng">
            <a:solidFill>
              <a:srgbClr val="2581B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sng" strike="noStrike">
                <a:solidFill>
                  <a:schemeClr val="dk1"/>
                </a:solidFill>
                <a:latin typeface="Roboto"/>
                <a:ea typeface="Roboto"/>
                <a:cs typeface="Roboto"/>
                <a:sym typeface="Roboto"/>
              </a:rPr>
              <a:t>Contact Information</a:t>
            </a:r>
            <a:endParaRPr/>
          </a:p>
          <a:p>
            <a:pPr marL="0" marR="0" lvl="0" indent="0" algn="l" rtl="0">
              <a:lnSpc>
                <a:spcPct val="115000"/>
              </a:lnSpc>
              <a:spcBef>
                <a:spcPts val="0"/>
              </a:spcBef>
              <a:spcAft>
                <a:spcPts val="0"/>
              </a:spcAft>
              <a:buNone/>
            </a:pPr>
            <a:r>
              <a:rPr lang="en-US" sz="1400" b="0" i="0" u="none" strike="noStrike">
                <a:solidFill>
                  <a:schemeClr val="dk1"/>
                </a:solidFill>
                <a:latin typeface="Roboto"/>
                <a:ea typeface="Roboto"/>
                <a:cs typeface="Roboto"/>
                <a:sym typeface="Roboto"/>
              </a:rPr>
              <a:t>For questions or assistance please reach out to your </a:t>
            </a:r>
            <a:r>
              <a:rPr lang="en-US">
                <a:solidFill>
                  <a:schemeClr val="dk1"/>
                </a:solidFill>
                <a:latin typeface="Roboto"/>
                <a:ea typeface="Roboto"/>
                <a:cs typeface="Roboto"/>
                <a:sym typeface="Roboto"/>
              </a:rPr>
              <a:t>H</a:t>
            </a:r>
            <a:r>
              <a:rPr lang="en-US" sz="1400" b="0" i="0" u="none" strike="noStrike">
                <a:solidFill>
                  <a:schemeClr val="dk1"/>
                </a:solidFill>
                <a:latin typeface="Roboto"/>
                <a:ea typeface="Roboto"/>
                <a:cs typeface="Roboto"/>
                <a:sym typeface="Roboto"/>
              </a:rPr>
              <a:t>ealth </a:t>
            </a:r>
            <a:r>
              <a:rPr lang="en-US">
                <a:solidFill>
                  <a:schemeClr val="dk1"/>
                </a:solidFill>
                <a:latin typeface="Roboto"/>
                <a:ea typeface="Roboto"/>
                <a:cs typeface="Roboto"/>
                <a:sym typeface="Roboto"/>
              </a:rPr>
              <a:t>S</a:t>
            </a:r>
            <a:r>
              <a:rPr lang="en-US" sz="1400" b="0" i="0" u="none" strike="noStrike">
                <a:solidFill>
                  <a:schemeClr val="dk1"/>
                </a:solidFill>
                <a:latin typeface="Roboto"/>
                <a:ea typeface="Roboto"/>
                <a:cs typeface="Roboto"/>
                <a:sym typeface="Roboto"/>
              </a:rPr>
              <a:t>cience teacher or the CTE Coordinator for Health Science, Debby Schneemann, at </a:t>
            </a:r>
            <a:r>
              <a:rPr lang="en-US">
                <a:solidFill>
                  <a:schemeClr val="dk1"/>
                </a:solidFill>
                <a:latin typeface="Roboto"/>
                <a:ea typeface="Roboto"/>
                <a:cs typeface="Roboto"/>
                <a:sym typeface="Roboto"/>
              </a:rPr>
              <a:t>debra.schneemann</a:t>
            </a:r>
            <a:r>
              <a:rPr lang="en-US" sz="1400" b="0" i="0" u="none" strike="noStrike">
                <a:solidFill>
                  <a:schemeClr val="dk1"/>
                </a:solidFill>
                <a:latin typeface="Roboto"/>
                <a:ea typeface="Roboto"/>
                <a:cs typeface="Roboto"/>
                <a:sym typeface="Roboto"/>
              </a:rPr>
              <a:t>@kellerisd.net or 817-743-804</a:t>
            </a:r>
            <a:r>
              <a:rPr lang="en-US">
                <a:solidFill>
                  <a:schemeClr val="dk1"/>
                </a:solidFill>
                <a:latin typeface="Roboto"/>
                <a:ea typeface="Roboto"/>
                <a:cs typeface="Roboto"/>
                <a:sym typeface="Roboto"/>
              </a:rPr>
              <a:t>3</a:t>
            </a:r>
            <a:endParaRPr sz="1400" b="1" i="0" u="sng" strike="noStrike">
              <a:solidFill>
                <a:schemeClr val="dk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p:cNvGrpSpPr/>
        <p:nvPr/>
      </p:nvGrpSpPr>
      <p:grpSpPr>
        <a:xfrm>
          <a:off x="0" y="0"/>
          <a:ext cx="0" cy="0"/>
          <a:chOff x="0" y="0"/>
          <a:chExt cx="0" cy="0"/>
        </a:xfrm>
      </p:grpSpPr>
      <p:sp>
        <p:nvSpPr>
          <p:cNvPr id="171" name="Google Shape;171;p2"/>
          <p:cNvSpPr txBox="1">
            <a:spLocks noGrp="1"/>
          </p:cNvSpPr>
          <p:nvPr>
            <p:ph type="title"/>
          </p:nvPr>
        </p:nvSpPr>
        <p:spPr>
          <a:xfrm>
            <a:off x="496054" y="403629"/>
            <a:ext cx="6903291" cy="588109"/>
          </a:xfrm>
          <a:prstGeom prst="rect">
            <a:avLst/>
          </a:prstGeom>
          <a:solidFill>
            <a:srgbClr val="A5A5A5"/>
          </a:solid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000"/>
              <a:buFont typeface="Twentieth Century"/>
              <a:buNone/>
            </a:pPr>
            <a:r>
              <a:rPr lang="en-US">
                <a:solidFill>
                  <a:schemeClr val="dk1"/>
                </a:solidFill>
                <a:latin typeface="Twentieth Century"/>
                <a:ea typeface="Twentieth Century"/>
                <a:cs typeface="Twentieth Century"/>
                <a:sym typeface="Twentieth Century"/>
              </a:rPr>
              <a:t>PROGRAM OPTIONS AND OVERVIEW</a:t>
            </a:r>
            <a:endParaRPr/>
          </a:p>
        </p:txBody>
      </p:sp>
      <p:graphicFrame>
        <p:nvGraphicFramePr>
          <p:cNvPr id="172" name="Google Shape;172;p2"/>
          <p:cNvGraphicFramePr/>
          <p:nvPr/>
        </p:nvGraphicFramePr>
        <p:xfrm>
          <a:off x="496054" y="1335076"/>
          <a:ext cx="3000000" cy="3000000"/>
        </p:xfrm>
        <a:graphic>
          <a:graphicData uri="http://schemas.openxmlformats.org/drawingml/2006/table">
            <a:tbl>
              <a:tblPr>
                <a:noFill/>
                <a:tableStyleId>{568BE599-89E8-43C8-834D-99DF4F52E89E}</a:tableStyleId>
              </a:tblPr>
              <a:tblGrid>
                <a:gridCol w="3229300">
                  <a:extLst>
                    <a:ext uri="{9D8B030D-6E8A-4147-A177-3AD203B41FA5}">
                      <a16:colId xmlns:a16="http://schemas.microsoft.com/office/drawing/2014/main" val="20000"/>
                    </a:ext>
                  </a:extLst>
                </a:gridCol>
                <a:gridCol w="3674000">
                  <a:extLst>
                    <a:ext uri="{9D8B030D-6E8A-4147-A177-3AD203B41FA5}">
                      <a16:colId xmlns:a16="http://schemas.microsoft.com/office/drawing/2014/main" val="20001"/>
                    </a:ext>
                  </a:extLst>
                </a:gridCol>
              </a:tblGrid>
              <a:tr h="383275">
                <a:tc>
                  <a:txBody>
                    <a:bodyPr/>
                    <a:lstStyle/>
                    <a:p>
                      <a:pPr marL="0" marR="0" lvl="0" indent="0" algn="l" rtl="0">
                        <a:spcBef>
                          <a:spcPts val="0"/>
                        </a:spcBef>
                        <a:spcAft>
                          <a:spcPts val="0"/>
                        </a:spcAft>
                        <a:buNone/>
                      </a:pPr>
                      <a:r>
                        <a:rPr lang="en-US" sz="1400" b="1" i="0" u="sng" strike="noStrike" cap="none">
                          <a:solidFill>
                            <a:srgbClr val="000000"/>
                          </a:solidFill>
                          <a:latin typeface="Arial"/>
                          <a:ea typeface="Arial"/>
                          <a:cs typeface="Arial"/>
                          <a:sym typeface="Arial"/>
                        </a:rPr>
                        <a:t>For Juniors and/or Seniors</a:t>
                      </a:r>
                      <a:endParaRPr sz="2400" b="1" u="sng" strike="noStrike" cap="none"/>
                    </a:p>
                  </a:txBody>
                  <a:tcPr marL="72200" marR="72200" marT="72200" marB="722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7B7B7"/>
                    </a:solidFill>
                  </a:tcPr>
                </a:tc>
                <a:tc>
                  <a:txBody>
                    <a:bodyPr/>
                    <a:lstStyle/>
                    <a:p>
                      <a:pPr marL="0" marR="0" lvl="0" indent="0" algn="l" rtl="0">
                        <a:spcBef>
                          <a:spcPts val="0"/>
                        </a:spcBef>
                        <a:spcAft>
                          <a:spcPts val="0"/>
                        </a:spcAft>
                        <a:buNone/>
                      </a:pPr>
                      <a:r>
                        <a:rPr lang="en-US" sz="1400" b="1" i="0" u="sng" strike="noStrike" cap="none">
                          <a:solidFill>
                            <a:srgbClr val="000000"/>
                          </a:solidFill>
                          <a:latin typeface="Arial"/>
                          <a:ea typeface="Arial"/>
                          <a:cs typeface="Arial"/>
                          <a:sym typeface="Arial"/>
                        </a:rPr>
                        <a:t>For Seniors Only</a:t>
                      </a:r>
                      <a:endParaRPr sz="2400" b="1" u="sng" strike="noStrike" cap="none"/>
                    </a:p>
                  </a:txBody>
                  <a:tcPr marL="72200" marR="72200" marT="72200" marB="722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7B7B7"/>
                    </a:solidFill>
                  </a:tcPr>
                </a:tc>
                <a:extLst>
                  <a:ext uri="{0D108BD9-81ED-4DB2-BD59-A6C34878D82A}">
                    <a16:rowId xmlns:a16="http://schemas.microsoft.com/office/drawing/2014/main" val="10000"/>
                  </a:ext>
                </a:extLst>
              </a:tr>
              <a:tr h="954575">
                <a:tc>
                  <a:txBody>
                    <a:bodyPr/>
                    <a:lstStyle/>
                    <a:p>
                      <a:pPr marL="0" marR="0" lvl="0" indent="0" algn="l" rtl="0">
                        <a:spcBef>
                          <a:spcPts val="0"/>
                        </a:spcBef>
                        <a:spcAft>
                          <a:spcPts val="0"/>
                        </a:spcAft>
                        <a:buNone/>
                      </a:pPr>
                      <a:r>
                        <a:rPr lang="en-US" sz="1400" b="0" i="0" u="none" strike="noStrike" cap="none">
                          <a:solidFill>
                            <a:srgbClr val="000000"/>
                          </a:solidFill>
                          <a:latin typeface="Arial"/>
                          <a:ea typeface="Arial"/>
                          <a:cs typeface="Arial"/>
                          <a:sym typeface="Arial"/>
                        </a:rPr>
                        <a:t>Certified Nursing Assistant Practicum</a:t>
                      </a:r>
                      <a:endParaRPr sz="1400" u="none" strike="noStrike" cap="none"/>
                    </a:p>
                    <a:p>
                      <a:pPr marL="0" marR="0" lvl="0" indent="0" algn="l" rtl="0">
                        <a:spcBef>
                          <a:spcPts val="0"/>
                        </a:spcBef>
                        <a:spcAft>
                          <a:spcPts val="0"/>
                        </a:spcAft>
                        <a:buNone/>
                      </a:pPr>
                      <a:r>
                        <a:rPr lang="en-US" sz="1100" b="0" i="0" u="none" strike="noStrike" cap="none">
                          <a:solidFill>
                            <a:srgbClr val="000000"/>
                          </a:solidFill>
                          <a:latin typeface="Arial"/>
                          <a:ea typeface="Arial"/>
                          <a:cs typeface="Arial"/>
                          <a:sym typeface="Arial"/>
                        </a:rPr>
                        <a:t>*CNA Practicum and A&amp;P</a:t>
                      </a:r>
                      <a:endParaRPr sz="1100" u="none" strike="noStrike" cap="none"/>
                    </a:p>
                  </a:txBody>
                  <a:tcPr marL="72200" marR="72200" marT="72200" marB="722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2CC"/>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Arial"/>
                          <a:ea typeface="Arial"/>
                          <a:cs typeface="Arial"/>
                          <a:sym typeface="Arial"/>
                        </a:rPr>
                        <a:t>Medical Assistant Practicum</a:t>
                      </a:r>
                      <a:endParaRPr sz="1400" u="none" strike="noStrike" cap="none"/>
                    </a:p>
                    <a:p>
                      <a:pPr marL="0" marR="0" lvl="0" indent="0" algn="l" rtl="0">
                        <a:spcBef>
                          <a:spcPts val="0"/>
                        </a:spcBef>
                        <a:spcAft>
                          <a:spcPts val="0"/>
                        </a:spcAft>
                        <a:buNone/>
                      </a:pPr>
                      <a:r>
                        <a:rPr lang="en-US" sz="1000" b="0" i="0" u="none" strike="noStrike" cap="none">
                          <a:solidFill>
                            <a:srgbClr val="000000"/>
                          </a:solidFill>
                          <a:latin typeface="Arial"/>
                          <a:ea typeface="Arial"/>
                          <a:cs typeface="Arial"/>
                          <a:sym typeface="Arial"/>
                        </a:rPr>
                        <a:t>*Must have completed at least one of the following courses: Clinical Rotations, Certified Nursing Assistant, Pharmacology, Pathophysiology, Medical Microbiology, Kinesiology II</a:t>
                      </a:r>
                      <a:endParaRPr sz="1000" u="none" strike="noStrike" cap="none"/>
                    </a:p>
                  </a:txBody>
                  <a:tcPr marL="72200" marR="72200" marT="72200" marB="722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r h="954575">
                <a:tc>
                  <a:txBody>
                    <a:bodyPr/>
                    <a:lstStyle/>
                    <a:p>
                      <a:pPr marL="0" marR="0" lvl="0" indent="0" algn="l" rtl="0">
                        <a:spcBef>
                          <a:spcPts val="0"/>
                        </a:spcBef>
                        <a:spcAft>
                          <a:spcPts val="0"/>
                        </a:spcAft>
                        <a:buNone/>
                      </a:pPr>
                      <a:r>
                        <a:rPr lang="en-US" sz="1400" b="0" i="0" u="none" strike="noStrike" cap="none">
                          <a:solidFill>
                            <a:srgbClr val="000000"/>
                          </a:solidFill>
                          <a:latin typeface="Arial"/>
                          <a:ea typeface="Arial"/>
                          <a:cs typeface="Arial"/>
                          <a:sym typeface="Arial"/>
                        </a:rPr>
                        <a:t>Clinical Rotations Practicum</a:t>
                      </a:r>
                      <a:endParaRPr sz="1400" u="none" strike="noStrike" cap="none"/>
                    </a:p>
                    <a:p>
                      <a:pPr marL="0" marR="0" lvl="0" indent="0" algn="l" rtl="0">
                        <a:spcBef>
                          <a:spcPts val="0"/>
                        </a:spcBef>
                        <a:spcAft>
                          <a:spcPts val="0"/>
                        </a:spcAft>
                        <a:buNone/>
                      </a:pPr>
                      <a:r>
                        <a:rPr lang="en-US" sz="1100" b="0" i="0" u="none" strike="noStrike" cap="none">
                          <a:solidFill>
                            <a:srgbClr val="000000"/>
                          </a:solidFill>
                          <a:latin typeface="Arial"/>
                          <a:ea typeface="Arial"/>
                          <a:cs typeface="Arial"/>
                          <a:sym typeface="Arial"/>
                        </a:rPr>
                        <a:t>*Clinical Rotations Practicum and A&amp;P</a:t>
                      </a:r>
                      <a:endParaRPr sz="1100" u="none" strike="noStrike" cap="none"/>
                    </a:p>
                  </a:txBody>
                  <a:tcPr marL="72200" marR="72200" marT="72200" marB="722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2CC"/>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Arial"/>
                          <a:ea typeface="Arial"/>
                          <a:cs typeface="Arial"/>
                          <a:sym typeface="Arial"/>
                        </a:rPr>
                        <a:t>Patient Care Technician Practicum</a:t>
                      </a:r>
                      <a:endParaRPr sz="1400" u="none" strike="noStrike" cap="none"/>
                    </a:p>
                    <a:p>
                      <a:pPr marL="0" marR="0" lvl="0" indent="0" algn="l" rtl="0">
                        <a:spcBef>
                          <a:spcPts val="0"/>
                        </a:spcBef>
                        <a:spcAft>
                          <a:spcPts val="0"/>
                        </a:spcAft>
                        <a:buNone/>
                      </a:pPr>
                      <a:r>
                        <a:rPr lang="en-US" sz="1000" b="0" i="0" u="none" strike="noStrike" cap="none">
                          <a:solidFill>
                            <a:srgbClr val="000000"/>
                          </a:solidFill>
                          <a:latin typeface="Arial"/>
                          <a:ea typeface="Arial"/>
                          <a:cs typeface="Arial"/>
                          <a:sym typeface="Arial"/>
                        </a:rPr>
                        <a:t>*Must have completed at least one of the following courses: Clinical Rotations, Certified Nursing Assistant, Pharmacology, Pathophysiology, Medical Microbiology, Kinesiology II</a:t>
                      </a:r>
                      <a:endParaRPr sz="1000" u="none" strike="noStrike" cap="none"/>
                    </a:p>
                  </a:txBody>
                  <a:tcPr marL="72200" marR="72200" marT="72200" marB="722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extLst>
                  <a:ext uri="{0D108BD9-81ED-4DB2-BD59-A6C34878D82A}">
                    <a16:rowId xmlns:a16="http://schemas.microsoft.com/office/drawing/2014/main" val="10002"/>
                  </a:ext>
                </a:extLst>
              </a:tr>
              <a:tr h="529275">
                <a:tc>
                  <a:txBody>
                    <a:bodyPr/>
                    <a:lstStyle/>
                    <a:p>
                      <a:pPr marL="0" marR="0" lvl="0" indent="0" algn="l" rtl="0">
                        <a:spcBef>
                          <a:spcPts val="0"/>
                        </a:spcBef>
                        <a:spcAft>
                          <a:spcPts val="0"/>
                        </a:spcAft>
                        <a:buNone/>
                      </a:pPr>
                      <a:r>
                        <a:rPr lang="en-US" sz="1400" b="0" i="0" u="none" strike="noStrike" cap="none">
                          <a:solidFill>
                            <a:srgbClr val="000000"/>
                          </a:solidFill>
                          <a:latin typeface="Arial"/>
                          <a:ea typeface="Arial"/>
                          <a:cs typeface="Arial"/>
                          <a:sym typeface="Arial"/>
                        </a:rPr>
                        <a:t>PRE - Pharmacy Technician</a:t>
                      </a:r>
                      <a:endParaRPr sz="1400" u="none" strike="noStrike" cap="none"/>
                    </a:p>
                    <a:p>
                      <a:pPr marL="0" marR="0" lvl="0" indent="0" algn="l" rtl="0">
                        <a:spcBef>
                          <a:spcPts val="0"/>
                        </a:spcBef>
                        <a:spcAft>
                          <a:spcPts val="0"/>
                        </a:spcAft>
                        <a:buNone/>
                      </a:pPr>
                      <a:r>
                        <a:rPr lang="en-US" sz="1100" b="0" i="0" u="none" strike="noStrike" cap="none">
                          <a:solidFill>
                            <a:srgbClr val="000000"/>
                          </a:solidFill>
                          <a:latin typeface="Arial"/>
                          <a:ea typeface="Arial"/>
                          <a:cs typeface="Arial"/>
                          <a:sym typeface="Arial"/>
                        </a:rPr>
                        <a:t>*Pharmacology and A&amp;P</a:t>
                      </a:r>
                      <a:endParaRPr sz="1100" u="none" strike="noStrike" cap="none"/>
                    </a:p>
                  </a:txBody>
                  <a:tcPr marL="72200" marR="72200" marT="72200" marB="722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2CC"/>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Arial"/>
                          <a:ea typeface="Arial"/>
                          <a:cs typeface="Arial"/>
                          <a:sym typeface="Arial"/>
                        </a:rPr>
                        <a:t>Pharmacy Technician Practicum</a:t>
                      </a:r>
                      <a:endParaRPr sz="1400" u="none" strike="noStrike" cap="none"/>
                    </a:p>
                    <a:p>
                      <a:pPr marL="0" marR="0" lvl="0" indent="0" algn="l" rtl="0">
                        <a:spcBef>
                          <a:spcPts val="0"/>
                        </a:spcBef>
                        <a:spcAft>
                          <a:spcPts val="0"/>
                        </a:spcAft>
                        <a:buNone/>
                      </a:pPr>
                      <a:r>
                        <a:rPr lang="en-US" sz="1100" b="0" i="0" u="none" strike="noStrike" cap="none">
                          <a:solidFill>
                            <a:srgbClr val="000000"/>
                          </a:solidFill>
                          <a:latin typeface="Arial"/>
                          <a:ea typeface="Arial"/>
                          <a:cs typeface="Arial"/>
                          <a:sym typeface="Arial"/>
                        </a:rPr>
                        <a:t>*Must have completed pharmacology in 11th grade</a:t>
                      </a:r>
                      <a:endParaRPr sz="1100" u="none" strike="noStrike" cap="none"/>
                    </a:p>
                  </a:txBody>
                  <a:tcPr marL="72200" marR="72200" marT="72200" marB="722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r h="540850">
                <a:tc>
                  <a:txBody>
                    <a:bodyPr/>
                    <a:lstStyle/>
                    <a:p>
                      <a:pPr marL="0" marR="0" lvl="0" indent="0" algn="l" rtl="0">
                        <a:spcBef>
                          <a:spcPts val="0"/>
                        </a:spcBef>
                        <a:spcAft>
                          <a:spcPts val="0"/>
                        </a:spcAft>
                        <a:buNone/>
                      </a:pPr>
                      <a:r>
                        <a:rPr lang="en-US" sz="1400" b="0" i="0" u="none" strike="noStrike" cap="none">
                          <a:solidFill>
                            <a:srgbClr val="000000"/>
                          </a:solidFill>
                          <a:latin typeface="Arial"/>
                          <a:ea typeface="Arial"/>
                          <a:cs typeface="Arial"/>
                          <a:sym typeface="Arial"/>
                        </a:rPr>
                        <a:t>PRE - Emergency Medical Technician</a:t>
                      </a:r>
                      <a:endParaRPr sz="1400" u="none" strike="noStrike" cap="none"/>
                    </a:p>
                    <a:p>
                      <a:pPr marL="0" marR="0" lvl="0" indent="0" algn="l" rtl="0">
                        <a:spcBef>
                          <a:spcPts val="0"/>
                        </a:spcBef>
                        <a:spcAft>
                          <a:spcPts val="0"/>
                        </a:spcAft>
                        <a:buNone/>
                      </a:pPr>
                      <a:r>
                        <a:rPr lang="en-US" sz="1100" b="0" i="0" u="none" strike="noStrike" cap="none">
                          <a:solidFill>
                            <a:srgbClr val="000000"/>
                          </a:solidFill>
                          <a:latin typeface="Arial"/>
                          <a:ea typeface="Arial"/>
                          <a:cs typeface="Arial"/>
                          <a:sym typeface="Arial"/>
                        </a:rPr>
                        <a:t>*Pathophysiology and A&amp;P</a:t>
                      </a:r>
                      <a:endParaRPr sz="1100" u="none" strike="noStrike" cap="none"/>
                    </a:p>
                  </a:txBody>
                  <a:tcPr marL="72200" marR="72200" marT="72200" marB="722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2CC"/>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Arial"/>
                          <a:ea typeface="Arial"/>
                          <a:cs typeface="Arial"/>
                          <a:sym typeface="Arial"/>
                        </a:rPr>
                        <a:t>Emergency Medical Technician Practicum</a:t>
                      </a:r>
                      <a:endParaRPr sz="1400" u="none" strike="noStrike" cap="none"/>
                    </a:p>
                    <a:p>
                      <a:pPr marL="0" marR="0" lvl="0" indent="0" algn="l" rtl="0">
                        <a:spcBef>
                          <a:spcPts val="0"/>
                        </a:spcBef>
                        <a:spcAft>
                          <a:spcPts val="0"/>
                        </a:spcAft>
                        <a:buNone/>
                      </a:pPr>
                      <a:r>
                        <a:rPr lang="en-US" sz="1100" b="0" i="0" u="none" strike="noStrike" cap="none">
                          <a:solidFill>
                            <a:srgbClr val="000000"/>
                          </a:solidFill>
                          <a:latin typeface="Arial"/>
                          <a:ea typeface="Arial"/>
                          <a:cs typeface="Arial"/>
                          <a:sym typeface="Arial"/>
                        </a:rPr>
                        <a:t>*Pathophysiology must be taken as a prereq or a coreq</a:t>
                      </a:r>
                      <a:endParaRPr sz="1100" u="none" strike="noStrike" cap="none"/>
                    </a:p>
                  </a:txBody>
                  <a:tcPr marL="72200" marR="72200" marT="72200" marB="722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extLst>
                  <a:ext uri="{0D108BD9-81ED-4DB2-BD59-A6C34878D82A}">
                    <a16:rowId xmlns:a16="http://schemas.microsoft.com/office/drawing/2014/main" val="10004"/>
                  </a:ext>
                </a:extLst>
              </a:tr>
              <a:tr h="534375">
                <a:tc>
                  <a:txBody>
                    <a:bodyPr/>
                    <a:lstStyle/>
                    <a:p>
                      <a:pPr marL="0" marR="0" lvl="0" indent="0" algn="l" rtl="0">
                        <a:spcBef>
                          <a:spcPts val="0"/>
                        </a:spcBef>
                        <a:spcAft>
                          <a:spcPts val="0"/>
                        </a:spcAft>
                        <a:buNone/>
                      </a:pPr>
                      <a:r>
                        <a:rPr lang="en-US"/>
                        <a:t>PRE - Medical Lab Assistant</a:t>
                      </a:r>
                      <a:endParaRPr sz="1400" u="none" strike="noStrike" cap="none"/>
                    </a:p>
                    <a:p>
                      <a:pPr marL="0" marR="0" lvl="0" indent="0" algn="l" rtl="0">
                        <a:spcBef>
                          <a:spcPts val="0"/>
                        </a:spcBef>
                        <a:spcAft>
                          <a:spcPts val="0"/>
                        </a:spcAft>
                        <a:buNone/>
                      </a:pPr>
                      <a:r>
                        <a:rPr lang="en-US" sz="1100" b="0" i="0" u="none" strike="noStrike" cap="none">
                          <a:solidFill>
                            <a:srgbClr val="000000"/>
                          </a:solidFill>
                          <a:latin typeface="Arial"/>
                          <a:ea typeface="Arial"/>
                          <a:cs typeface="Arial"/>
                          <a:sym typeface="Arial"/>
                        </a:rPr>
                        <a:t>*Medical Microbiology and A&amp;P</a:t>
                      </a:r>
                      <a:endParaRPr sz="1100" u="none" strike="noStrike" cap="none"/>
                    </a:p>
                  </a:txBody>
                  <a:tcPr marL="72200" marR="72200" marT="72200" marB="722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2CC"/>
                    </a:solidFill>
                  </a:tcPr>
                </a:tc>
                <a:tc>
                  <a:txBody>
                    <a:bodyPr/>
                    <a:lstStyle/>
                    <a:p>
                      <a:pPr marL="0" marR="0" lvl="0" indent="0" algn="l" rtl="0">
                        <a:spcBef>
                          <a:spcPts val="0"/>
                        </a:spcBef>
                        <a:spcAft>
                          <a:spcPts val="0"/>
                        </a:spcAft>
                        <a:buNone/>
                      </a:pPr>
                      <a:r>
                        <a:rPr lang="en-US" sz="1300" b="0" i="0" u="none" strike="noStrike" cap="none">
                          <a:solidFill>
                            <a:srgbClr val="000000"/>
                          </a:solidFill>
                          <a:latin typeface="Arial"/>
                          <a:ea typeface="Arial"/>
                          <a:cs typeface="Arial"/>
                          <a:sym typeface="Arial"/>
                        </a:rPr>
                        <a:t>Exercise Science &amp; Sports Medicine Practicum</a:t>
                      </a:r>
                      <a:endParaRPr sz="1300" u="none" strike="noStrike" cap="none"/>
                    </a:p>
                    <a:p>
                      <a:pPr marL="0" marR="0" lvl="0" indent="0" algn="l" rtl="0">
                        <a:spcBef>
                          <a:spcPts val="0"/>
                        </a:spcBef>
                        <a:spcAft>
                          <a:spcPts val="0"/>
                        </a:spcAft>
                        <a:buNone/>
                      </a:pPr>
                      <a:r>
                        <a:rPr lang="en-US" sz="1100" b="0" i="0" u="none" strike="noStrike" cap="none">
                          <a:solidFill>
                            <a:srgbClr val="000000"/>
                          </a:solidFill>
                          <a:latin typeface="Arial"/>
                          <a:ea typeface="Arial"/>
                          <a:cs typeface="Arial"/>
                          <a:sym typeface="Arial"/>
                        </a:rPr>
                        <a:t>*Must have completed Kinesiology II in 11th grade</a:t>
                      </a:r>
                      <a:endParaRPr sz="1100" u="none" strike="noStrike" cap="none"/>
                    </a:p>
                    <a:p>
                      <a:pPr marL="0" marR="0" lvl="0" indent="0" algn="l" rtl="0">
                        <a:spcBef>
                          <a:spcPts val="0"/>
                        </a:spcBef>
                        <a:spcAft>
                          <a:spcPts val="0"/>
                        </a:spcAft>
                        <a:buNone/>
                      </a:pPr>
                      <a:endParaRPr sz="1100" u="none" strike="noStrike" cap="none"/>
                    </a:p>
                  </a:txBody>
                  <a:tcPr marL="72200" marR="72200" marT="72200" marB="722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extLst>
                  <a:ext uri="{0D108BD9-81ED-4DB2-BD59-A6C34878D82A}">
                    <a16:rowId xmlns:a16="http://schemas.microsoft.com/office/drawing/2014/main" val="10005"/>
                  </a:ext>
                </a:extLst>
              </a:tr>
              <a:tr h="518475">
                <a:tc>
                  <a:txBody>
                    <a:bodyPr/>
                    <a:lstStyle/>
                    <a:p>
                      <a:pPr marL="0" marR="0" lvl="0" indent="0" algn="l" rtl="0">
                        <a:spcBef>
                          <a:spcPts val="0"/>
                        </a:spcBef>
                        <a:spcAft>
                          <a:spcPts val="0"/>
                        </a:spcAft>
                        <a:buNone/>
                      </a:pPr>
                      <a:r>
                        <a:rPr lang="en-US" sz="1400" b="0" i="0" u="none" strike="noStrike" cap="none">
                          <a:solidFill>
                            <a:srgbClr val="000000"/>
                          </a:solidFill>
                          <a:latin typeface="Arial"/>
                          <a:ea typeface="Arial"/>
                          <a:cs typeface="Arial"/>
                          <a:sym typeface="Arial"/>
                        </a:rPr>
                        <a:t>Exercise Science and Sports Medicine</a:t>
                      </a:r>
                      <a:endParaRPr sz="1400" u="none" strike="noStrike" cap="none"/>
                    </a:p>
                    <a:p>
                      <a:pPr marL="0" marR="0" lvl="0" indent="0" algn="l" rtl="0">
                        <a:spcBef>
                          <a:spcPts val="0"/>
                        </a:spcBef>
                        <a:spcAft>
                          <a:spcPts val="0"/>
                        </a:spcAft>
                        <a:buNone/>
                      </a:pPr>
                      <a:r>
                        <a:rPr lang="en-US" sz="1100" b="0" i="0" u="none" strike="noStrike" cap="none">
                          <a:solidFill>
                            <a:srgbClr val="000000"/>
                          </a:solidFill>
                          <a:latin typeface="Arial"/>
                          <a:ea typeface="Arial"/>
                          <a:cs typeface="Arial"/>
                          <a:sym typeface="Arial"/>
                        </a:rPr>
                        <a:t>*Kinesiology II and A&amp;P</a:t>
                      </a:r>
                      <a:endParaRPr sz="1100" u="none" strike="noStrike" cap="none"/>
                    </a:p>
                  </a:txBody>
                  <a:tcPr marL="72200" marR="72200" marT="72200" marB="722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2CC"/>
                    </a:solidFill>
                  </a:tcPr>
                </a:tc>
                <a:tc>
                  <a:txBody>
                    <a:bodyPr/>
                    <a:lstStyle/>
                    <a:p>
                      <a:pPr marL="0" marR="0" lvl="0" indent="0" algn="l" rtl="0">
                        <a:spcBef>
                          <a:spcPts val="0"/>
                        </a:spcBef>
                        <a:spcAft>
                          <a:spcPts val="0"/>
                        </a:spcAft>
                        <a:buNone/>
                      </a:pPr>
                      <a:r>
                        <a:rPr lang="en-US" sz="1300"/>
                        <a:t>Medical Lab Assistant Practicum</a:t>
                      </a:r>
                      <a:endParaRPr sz="1300"/>
                    </a:p>
                    <a:p>
                      <a:pPr marL="0" marR="0" lvl="0" indent="0" algn="l" rtl="0">
                        <a:spcBef>
                          <a:spcPts val="0"/>
                        </a:spcBef>
                        <a:spcAft>
                          <a:spcPts val="0"/>
                        </a:spcAft>
                        <a:buNone/>
                      </a:pPr>
                      <a:r>
                        <a:rPr lang="en-US" sz="1100"/>
                        <a:t>*Must have completed Medical Microbiology</a:t>
                      </a:r>
                      <a:endParaRPr sz="1100"/>
                    </a:p>
                  </a:txBody>
                  <a:tcPr marL="72200" marR="72200" marT="72200" marB="722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extLst>
                  <a:ext uri="{0D108BD9-81ED-4DB2-BD59-A6C34878D82A}">
                    <a16:rowId xmlns:a16="http://schemas.microsoft.com/office/drawing/2014/main" val="10006"/>
                  </a:ext>
                </a:extLst>
              </a:tr>
            </a:tbl>
          </a:graphicData>
        </a:graphic>
      </p:graphicFrame>
      <p:sp>
        <p:nvSpPr>
          <p:cNvPr id="173" name="Google Shape;173;p2"/>
          <p:cNvSpPr/>
          <p:nvPr/>
        </p:nvSpPr>
        <p:spPr>
          <a:xfrm>
            <a:off x="361318" y="1579933"/>
            <a:ext cx="83064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graphicFrame>
        <p:nvGraphicFramePr>
          <p:cNvPr id="174" name="Google Shape;174;p2"/>
          <p:cNvGraphicFramePr/>
          <p:nvPr/>
        </p:nvGraphicFramePr>
        <p:xfrm>
          <a:off x="1905699" y="6257365"/>
          <a:ext cx="3000000" cy="3000000"/>
        </p:xfrm>
        <a:graphic>
          <a:graphicData uri="http://schemas.openxmlformats.org/drawingml/2006/table">
            <a:tbl>
              <a:tblPr firstRow="1" bandRow="1">
                <a:solidFill>
                  <a:srgbClr val="BAD8F8"/>
                </a:solidFill>
                <a:tableStyleId>{FBDC76EC-7F12-44AC-9577-16F8DEBCB9B8}</a:tableStyleId>
              </a:tblPr>
              <a:tblGrid>
                <a:gridCol w="3961000">
                  <a:extLst>
                    <a:ext uri="{9D8B030D-6E8A-4147-A177-3AD203B41FA5}">
                      <a16:colId xmlns:a16="http://schemas.microsoft.com/office/drawing/2014/main" val="20000"/>
                    </a:ext>
                  </a:extLst>
                </a:gridCol>
              </a:tblGrid>
              <a:tr h="370850">
                <a:tc>
                  <a:txBody>
                    <a:bodyPr/>
                    <a:lstStyle/>
                    <a:p>
                      <a:pPr marL="0" marR="0" lvl="0" indent="0" algn="l" rtl="0">
                        <a:spcBef>
                          <a:spcPts val="0"/>
                        </a:spcBef>
                        <a:spcAft>
                          <a:spcPts val="0"/>
                        </a:spcAft>
                        <a:buNone/>
                      </a:pPr>
                      <a:r>
                        <a:rPr lang="en-US" sz="1530" u="none" strike="noStrike" cap="none"/>
                        <a:t>Pathway Electives</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dk1"/>
                        </a:buClr>
                        <a:buSzPts val="1600"/>
                        <a:buFont typeface="Twentieth Century"/>
                        <a:buNone/>
                      </a:pPr>
                      <a:r>
                        <a:rPr lang="en-US" sz="1600">
                          <a:latin typeface="Arial"/>
                          <a:ea typeface="Arial"/>
                          <a:cs typeface="Arial"/>
                          <a:sym typeface="Arial"/>
                        </a:rPr>
                        <a:t>Anatomy and Physiology</a:t>
                      </a:r>
                      <a:endParaRPr>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chemeClr val="dk1"/>
                        </a:buClr>
                        <a:buSzPts val="1600"/>
                        <a:buFont typeface="Twentieth Century"/>
                        <a:buNone/>
                      </a:pPr>
                      <a:r>
                        <a:rPr lang="en-US" sz="1600">
                          <a:latin typeface="Arial"/>
                          <a:ea typeface="Arial"/>
                          <a:cs typeface="Arial"/>
                          <a:sym typeface="Arial"/>
                        </a:rPr>
                        <a:t>Pathophysiology</a:t>
                      </a:r>
                      <a:endParaRPr>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chemeClr val="dk1"/>
                        </a:buClr>
                        <a:buSzPts val="1600"/>
                        <a:buFont typeface="Twentieth Century"/>
                        <a:buNone/>
                      </a:pPr>
                      <a:r>
                        <a:rPr lang="en-US" sz="1600">
                          <a:latin typeface="Arial"/>
                          <a:ea typeface="Arial"/>
                          <a:cs typeface="Arial"/>
                          <a:sym typeface="Arial"/>
                        </a:rPr>
                        <a:t>Pharmacology</a:t>
                      </a:r>
                      <a:endParaRPr>
                        <a:latin typeface="Arial"/>
                        <a:ea typeface="Arial"/>
                        <a:cs typeface="Arial"/>
                        <a:sym typeface="Arial"/>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chemeClr val="dk1"/>
                        </a:buClr>
                        <a:buSzPts val="1600"/>
                        <a:buFont typeface="Twentieth Century"/>
                        <a:buNone/>
                      </a:pPr>
                      <a:r>
                        <a:rPr lang="en-US" sz="1600">
                          <a:latin typeface="Arial"/>
                          <a:ea typeface="Arial"/>
                          <a:cs typeface="Arial"/>
                          <a:sym typeface="Arial"/>
                        </a:rPr>
                        <a:t>Medical Microbiology</a:t>
                      </a:r>
                      <a:endParaRPr>
                        <a:latin typeface="Arial"/>
                        <a:ea typeface="Arial"/>
                        <a:cs typeface="Arial"/>
                        <a:sym typeface="Arial"/>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chemeClr val="dk1"/>
                        </a:buClr>
                        <a:buSzPts val="1600"/>
                        <a:buFont typeface="Twentieth Century"/>
                        <a:buNone/>
                      </a:pPr>
                      <a:r>
                        <a:rPr lang="en-US" sz="1600">
                          <a:latin typeface="Arial"/>
                          <a:ea typeface="Arial"/>
                          <a:cs typeface="Arial"/>
                          <a:sym typeface="Arial"/>
                        </a:rPr>
                        <a:t>Kinesiology I</a:t>
                      </a:r>
                      <a:endParaRPr>
                        <a:latin typeface="Arial"/>
                        <a:ea typeface="Arial"/>
                        <a:cs typeface="Arial"/>
                        <a:sym typeface="Arial"/>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chemeClr val="dk1"/>
                        </a:buClr>
                        <a:buSzPts val="1600"/>
                        <a:buFont typeface="Twentieth Century"/>
                        <a:buNone/>
                      </a:pPr>
                      <a:r>
                        <a:rPr lang="en-US" sz="1600">
                          <a:latin typeface="Arial"/>
                          <a:ea typeface="Arial"/>
                          <a:cs typeface="Arial"/>
                          <a:sym typeface="Arial"/>
                        </a:rPr>
                        <a:t>Kinesiology II</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530"/>
                        <a:buFont typeface="Twentieth Century"/>
                        <a:buNone/>
                      </a:pPr>
                      <a:r>
                        <a:rPr lang="en-US" sz="1530">
                          <a:latin typeface="Arial"/>
                          <a:ea typeface="Arial"/>
                          <a:cs typeface="Arial"/>
                          <a:sym typeface="Arial"/>
                        </a:rPr>
                        <a:t>*</a:t>
                      </a:r>
                      <a:r>
                        <a:rPr lang="en-US" sz="1600">
                          <a:latin typeface="Arial"/>
                          <a:ea typeface="Arial"/>
                          <a:cs typeface="Arial"/>
                          <a:sym typeface="Arial"/>
                        </a:rPr>
                        <a:t>Must have completed Kinesiology I</a:t>
                      </a:r>
                      <a:endParaRPr>
                        <a:latin typeface="Arial"/>
                        <a:ea typeface="Arial"/>
                        <a:cs typeface="Arial"/>
                        <a:sym typeface="Arial"/>
                      </a:endParaRPr>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p3"/>
          <p:cNvSpPr txBox="1">
            <a:spLocks noGrp="1"/>
          </p:cNvSpPr>
          <p:nvPr>
            <p:ph type="title"/>
          </p:nvPr>
        </p:nvSpPr>
        <p:spPr>
          <a:xfrm>
            <a:off x="611716" y="408397"/>
            <a:ext cx="6549000" cy="588000"/>
          </a:xfrm>
          <a:prstGeom prst="rect">
            <a:avLst/>
          </a:prstGeom>
          <a:solidFill>
            <a:srgbClr val="D9EAD3"/>
          </a:solid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000"/>
              <a:buFont typeface="Twentieth Century"/>
              <a:buNone/>
            </a:pPr>
            <a:r>
              <a:rPr lang="en-US">
                <a:solidFill>
                  <a:schemeClr val="dk1"/>
                </a:solidFill>
                <a:latin typeface="Twentieth Century"/>
                <a:ea typeface="Twentieth Century"/>
                <a:cs typeface="Twentieth Century"/>
                <a:sym typeface="Twentieth Century"/>
              </a:rPr>
              <a:t>CERTIFIED NURSING ASSISTANT (CNA)</a:t>
            </a:r>
            <a:endParaRPr/>
          </a:p>
        </p:txBody>
      </p:sp>
      <p:graphicFrame>
        <p:nvGraphicFramePr>
          <p:cNvPr id="180" name="Google Shape;180;p3"/>
          <p:cNvGraphicFramePr/>
          <p:nvPr>
            <p:extLst>
              <p:ext uri="{D42A27DB-BD31-4B8C-83A1-F6EECF244321}">
                <p14:modId xmlns:p14="http://schemas.microsoft.com/office/powerpoint/2010/main" val="4244075276"/>
              </p:ext>
            </p:extLst>
          </p:nvPr>
        </p:nvGraphicFramePr>
        <p:xfrm>
          <a:off x="611703" y="6778599"/>
          <a:ext cx="6548450" cy="2862600"/>
        </p:xfrm>
        <a:graphic>
          <a:graphicData uri="http://schemas.openxmlformats.org/drawingml/2006/table">
            <a:tbl>
              <a:tblPr firstRow="1" firstCol="1" bandRow="1">
                <a:noFill/>
                <a:tableStyleId>{528771F7-5A0A-43D1-94B2-49548A25E665}</a:tableStyleId>
              </a:tblPr>
              <a:tblGrid>
                <a:gridCol w="1249100">
                  <a:extLst>
                    <a:ext uri="{9D8B030D-6E8A-4147-A177-3AD203B41FA5}">
                      <a16:colId xmlns:a16="http://schemas.microsoft.com/office/drawing/2014/main" val="20000"/>
                    </a:ext>
                  </a:extLst>
                </a:gridCol>
                <a:gridCol w="968100">
                  <a:extLst>
                    <a:ext uri="{9D8B030D-6E8A-4147-A177-3AD203B41FA5}">
                      <a16:colId xmlns:a16="http://schemas.microsoft.com/office/drawing/2014/main" val="20001"/>
                    </a:ext>
                  </a:extLst>
                </a:gridCol>
                <a:gridCol w="1106725">
                  <a:extLst>
                    <a:ext uri="{9D8B030D-6E8A-4147-A177-3AD203B41FA5}">
                      <a16:colId xmlns:a16="http://schemas.microsoft.com/office/drawing/2014/main" val="20002"/>
                    </a:ext>
                  </a:extLst>
                </a:gridCol>
                <a:gridCol w="1547350">
                  <a:extLst>
                    <a:ext uri="{9D8B030D-6E8A-4147-A177-3AD203B41FA5}">
                      <a16:colId xmlns:a16="http://schemas.microsoft.com/office/drawing/2014/main" val="20003"/>
                    </a:ext>
                  </a:extLst>
                </a:gridCol>
                <a:gridCol w="1677175">
                  <a:extLst>
                    <a:ext uri="{9D8B030D-6E8A-4147-A177-3AD203B41FA5}">
                      <a16:colId xmlns:a16="http://schemas.microsoft.com/office/drawing/2014/main" val="20004"/>
                    </a:ext>
                  </a:extLst>
                </a:gridCol>
              </a:tblGrid>
              <a:tr h="712550">
                <a:tc>
                  <a:txBody>
                    <a:bodyPr/>
                    <a:lstStyle/>
                    <a:p>
                      <a:pPr marL="0" marR="0" lvl="0" indent="0" algn="l" rtl="0">
                        <a:lnSpc>
                          <a:spcPct val="107000"/>
                        </a:lnSpc>
                        <a:spcBef>
                          <a:spcPts val="0"/>
                        </a:spcBef>
                        <a:spcAft>
                          <a:spcPts val="0"/>
                        </a:spcAft>
                        <a:buNone/>
                      </a:pPr>
                      <a:r>
                        <a:rPr lang="en-US" sz="1000"/>
                        <a:t>Program of Study Course Sequence</a:t>
                      </a:r>
                      <a:endParaRPr sz="1100">
                        <a:latin typeface="Calibri"/>
                        <a:ea typeface="Calibri"/>
                        <a:cs typeface="Calibri"/>
                        <a:sym typeface="Calibri"/>
                      </a:endParaRPr>
                    </a:p>
                  </a:txBody>
                  <a:tcPr marL="67900" marR="67900" marT="0" marB="0" anchor="ctr"/>
                </a:tc>
                <a:tc>
                  <a:txBody>
                    <a:bodyPr/>
                    <a:lstStyle/>
                    <a:p>
                      <a:pPr marL="0" marR="0" lvl="0" indent="0" algn="ctr" rtl="0">
                        <a:lnSpc>
                          <a:spcPct val="107000"/>
                        </a:lnSpc>
                        <a:spcBef>
                          <a:spcPts val="0"/>
                        </a:spcBef>
                        <a:spcAft>
                          <a:spcPts val="0"/>
                        </a:spcAft>
                        <a:buNone/>
                      </a:pPr>
                      <a:r>
                        <a:rPr lang="en-US" sz="1000"/>
                        <a:t>9</a:t>
                      </a:r>
                      <a:r>
                        <a:rPr lang="en-US" sz="1000" baseline="30000"/>
                        <a:t>th</a:t>
                      </a:r>
                      <a:r>
                        <a:rPr lang="en-US" sz="1000"/>
                        <a:t> Grade</a:t>
                      </a:r>
                      <a:endParaRPr sz="1100">
                        <a:latin typeface="Calibri"/>
                        <a:ea typeface="Calibri"/>
                        <a:cs typeface="Calibri"/>
                        <a:sym typeface="Calibri"/>
                      </a:endParaRPr>
                    </a:p>
                  </a:txBody>
                  <a:tcPr marL="67900" marR="67900" marT="0" marB="0" anchor="ctr"/>
                </a:tc>
                <a:tc>
                  <a:txBody>
                    <a:bodyPr/>
                    <a:lstStyle/>
                    <a:p>
                      <a:pPr marL="0" marR="0" lvl="0" indent="0" algn="ctr" rtl="0">
                        <a:lnSpc>
                          <a:spcPct val="107000"/>
                        </a:lnSpc>
                        <a:spcBef>
                          <a:spcPts val="0"/>
                        </a:spcBef>
                        <a:spcAft>
                          <a:spcPts val="0"/>
                        </a:spcAft>
                        <a:buNone/>
                      </a:pPr>
                      <a:r>
                        <a:rPr lang="en-US" sz="1000"/>
                        <a:t>10</a:t>
                      </a:r>
                      <a:r>
                        <a:rPr lang="en-US" sz="1000" baseline="30000"/>
                        <a:t>th</a:t>
                      </a:r>
                      <a:r>
                        <a:rPr lang="en-US" sz="1000"/>
                        <a:t> Grade</a:t>
                      </a:r>
                      <a:endParaRPr sz="1100">
                        <a:latin typeface="Calibri"/>
                        <a:ea typeface="Calibri"/>
                        <a:cs typeface="Calibri"/>
                        <a:sym typeface="Calibri"/>
                      </a:endParaRPr>
                    </a:p>
                  </a:txBody>
                  <a:tcPr marL="67900" marR="67900" marT="0" marB="0" anchor="ctr"/>
                </a:tc>
                <a:tc>
                  <a:txBody>
                    <a:bodyPr/>
                    <a:lstStyle/>
                    <a:p>
                      <a:pPr marL="0" marR="0" lvl="0" indent="0" algn="ctr" rtl="0">
                        <a:lnSpc>
                          <a:spcPct val="107000"/>
                        </a:lnSpc>
                        <a:spcBef>
                          <a:spcPts val="0"/>
                        </a:spcBef>
                        <a:spcAft>
                          <a:spcPts val="0"/>
                        </a:spcAft>
                        <a:buNone/>
                      </a:pPr>
                      <a:r>
                        <a:rPr lang="en-US" sz="1000"/>
                        <a:t>11</a:t>
                      </a:r>
                      <a:r>
                        <a:rPr lang="en-US" sz="1000" baseline="30000"/>
                        <a:t>th</a:t>
                      </a:r>
                      <a:r>
                        <a:rPr lang="en-US" sz="1000"/>
                        <a:t> Grade</a:t>
                      </a:r>
                      <a:endParaRPr sz="1100">
                        <a:latin typeface="Calibri"/>
                        <a:ea typeface="Calibri"/>
                        <a:cs typeface="Calibri"/>
                        <a:sym typeface="Calibri"/>
                      </a:endParaRPr>
                    </a:p>
                  </a:txBody>
                  <a:tcPr marL="67900" marR="67900" marT="0" marB="0" anchor="ctr"/>
                </a:tc>
                <a:tc>
                  <a:txBody>
                    <a:bodyPr/>
                    <a:lstStyle/>
                    <a:p>
                      <a:pPr marL="0" marR="0" lvl="0" indent="0" algn="ctr" rtl="0">
                        <a:lnSpc>
                          <a:spcPct val="107000"/>
                        </a:lnSpc>
                        <a:spcBef>
                          <a:spcPts val="0"/>
                        </a:spcBef>
                        <a:spcAft>
                          <a:spcPts val="0"/>
                        </a:spcAft>
                        <a:buNone/>
                      </a:pPr>
                      <a:r>
                        <a:rPr lang="en-US" sz="1000"/>
                        <a:t>12</a:t>
                      </a:r>
                      <a:r>
                        <a:rPr lang="en-US" sz="1000" baseline="30000"/>
                        <a:t>th</a:t>
                      </a:r>
                      <a:r>
                        <a:rPr lang="en-US" sz="1000"/>
                        <a:t> Grade</a:t>
                      </a:r>
                      <a:endParaRPr sz="1100">
                        <a:latin typeface="Calibri"/>
                        <a:ea typeface="Calibri"/>
                        <a:cs typeface="Calibri"/>
                        <a:sym typeface="Calibri"/>
                      </a:endParaRPr>
                    </a:p>
                  </a:txBody>
                  <a:tcPr marL="67900" marR="67900" marT="0" marB="0" anchor="ctr"/>
                </a:tc>
                <a:extLst>
                  <a:ext uri="{0D108BD9-81ED-4DB2-BD59-A6C34878D82A}">
                    <a16:rowId xmlns:a16="http://schemas.microsoft.com/office/drawing/2014/main" val="10000"/>
                  </a:ext>
                </a:extLst>
              </a:tr>
              <a:tr h="2150050">
                <a:tc>
                  <a:txBody>
                    <a:bodyPr/>
                    <a:lstStyle/>
                    <a:p>
                      <a:pPr marL="0" marR="0" lvl="0" indent="0" algn="ctr" rtl="0">
                        <a:lnSpc>
                          <a:spcPct val="107000"/>
                        </a:lnSpc>
                        <a:spcBef>
                          <a:spcPts val="0"/>
                        </a:spcBef>
                        <a:spcAft>
                          <a:spcPts val="0"/>
                        </a:spcAft>
                        <a:buNone/>
                      </a:pPr>
                      <a:r>
                        <a:rPr lang="en-US" sz="1200"/>
                        <a:t>Health Science:             Certified Nursing Assistant (CNA)</a:t>
                      </a:r>
                      <a:endParaRPr sz="1100">
                        <a:latin typeface="Calibri"/>
                        <a:ea typeface="Calibri"/>
                        <a:cs typeface="Calibri"/>
                        <a:sym typeface="Calibri"/>
                      </a:endParaRPr>
                    </a:p>
                  </a:txBody>
                  <a:tcPr marL="67900" marR="67900" marT="0" marB="0" anchor="ctr"/>
                </a:tc>
                <a:tc>
                  <a:txBody>
                    <a:bodyPr/>
                    <a:lstStyle/>
                    <a:p>
                      <a:pPr marL="0" marR="0" lvl="0" indent="0" algn="ctr" rtl="0">
                        <a:lnSpc>
                          <a:spcPct val="107000"/>
                        </a:lnSpc>
                        <a:spcBef>
                          <a:spcPts val="0"/>
                        </a:spcBef>
                        <a:spcAft>
                          <a:spcPts val="0"/>
                        </a:spcAft>
                        <a:buNone/>
                      </a:pPr>
                      <a:r>
                        <a:rPr lang="en-US" sz="1000">
                          <a:latin typeface="Arial"/>
                          <a:ea typeface="Arial"/>
                          <a:cs typeface="Arial"/>
                          <a:sym typeface="Arial"/>
                        </a:rPr>
                        <a:t>Medical Terminology</a:t>
                      </a:r>
                      <a:br>
                        <a:rPr lang="en-US" sz="1000">
                          <a:latin typeface="Arial"/>
                          <a:ea typeface="Arial"/>
                          <a:cs typeface="Arial"/>
                          <a:sym typeface="Arial"/>
                        </a:rPr>
                      </a:br>
                      <a:r>
                        <a:rPr lang="en-US" sz="900">
                          <a:latin typeface="Arial"/>
                          <a:ea typeface="Arial"/>
                          <a:cs typeface="Arial"/>
                          <a:sym typeface="Arial"/>
                        </a:rPr>
                        <a:t>(1 credit) </a:t>
                      </a:r>
                      <a:endParaRPr sz="1200">
                        <a:latin typeface="Arial"/>
                        <a:ea typeface="Arial"/>
                        <a:cs typeface="Arial"/>
                        <a:sym typeface="Arial"/>
                      </a:endParaRPr>
                    </a:p>
                  </a:txBody>
                  <a:tcPr marL="67900" marR="67900" marT="0" marB="0" anchor="ctr"/>
                </a:tc>
                <a:tc>
                  <a:txBody>
                    <a:bodyPr/>
                    <a:lstStyle/>
                    <a:p>
                      <a:pPr marL="0" marR="0" lvl="0" indent="0" algn="ctr" rtl="0">
                        <a:lnSpc>
                          <a:spcPct val="107000"/>
                        </a:lnSpc>
                        <a:spcBef>
                          <a:spcPts val="0"/>
                        </a:spcBef>
                        <a:spcAft>
                          <a:spcPts val="0"/>
                        </a:spcAft>
                        <a:buNone/>
                      </a:pPr>
                      <a:r>
                        <a:rPr lang="en-US" sz="1000">
                          <a:latin typeface="Arial"/>
                          <a:ea typeface="Arial"/>
                          <a:cs typeface="Arial"/>
                          <a:sym typeface="Arial"/>
                        </a:rPr>
                        <a:t>Health Science Theory</a:t>
                      </a:r>
                      <a:br>
                        <a:rPr lang="en-US" sz="1000">
                          <a:latin typeface="Arial"/>
                          <a:ea typeface="Arial"/>
                          <a:cs typeface="Arial"/>
                          <a:sym typeface="Arial"/>
                        </a:rPr>
                      </a:br>
                      <a:r>
                        <a:rPr lang="en-US" sz="900">
                          <a:latin typeface="Arial"/>
                          <a:ea typeface="Arial"/>
                          <a:cs typeface="Arial"/>
                          <a:sym typeface="Arial"/>
                        </a:rPr>
                        <a:t>(1 credit) </a:t>
                      </a:r>
                      <a:endParaRPr sz="1200">
                        <a:latin typeface="Arial"/>
                        <a:ea typeface="Arial"/>
                        <a:cs typeface="Arial"/>
                        <a:sym typeface="Arial"/>
                      </a:endParaRPr>
                    </a:p>
                  </a:txBody>
                  <a:tcPr marL="67900" marR="67900" marT="0" marB="0" anchor="ctr"/>
                </a:tc>
                <a:tc>
                  <a:txBody>
                    <a:bodyPr/>
                    <a:lstStyle/>
                    <a:p>
                      <a:pPr marL="0" marR="0" lvl="0" indent="0" algn="ctr" rtl="0">
                        <a:lnSpc>
                          <a:spcPct val="107000"/>
                        </a:lnSpc>
                        <a:spcBef>
                          <a:spcPts val="0"/>
                        </a:spcBef>
                        <a:spcAft>
                          <a:spcPts val="0"/>
                        </a:spcAft>
                        <a:buNone/>
                      </a:pPr>
                      <a:r>
                        <a:rPr lang="en-US" sz="1000" dirty="0">
                          <a:latin typeface="Arial"/>
                          <a:ea typeface="Arial"/>
                          <a:cs typeface="Arial"/>
                          <a:sym typeface="Arial"/>
                        </a:rPr>
                        <a:t>Anatomy and Physiology </a:t>
                      </a:r>
                      <a:endParaRPr sz="1200" dirty="0">
                        <a:latin typeface="Arial"/>
                        <a:ea typeface="Arial"/>
                        <a:cs typeface="Arial"/>
                        <a:sym typeface="Arial"/>
                      </a:endParaRPr>
                    </a:p>
                    <a:p>
                      <a:pPr marL="0" marR="0" lvl="0" indent="0" algn="ctr" rtl="0">
                        <a:lnSpc>
                          <a:spcPct val="107000"/>
                        </a:lnSpc>
                        <a:spcBef>
                          <a:spcPts val="0"/>
                        </a:spcBef>
                        <a:spcAft>
                          <a:spcPts val="0"/>
                        </a:spcAft>
                        <a:buNone/>
                      </a:pPr>
                      <a:r>
                        <a:rPr lang="en-US" sz="900" dirty="0">
                          <a:latin typeface="Arial"/>
                          <a:ea typeface="Arial"/>
                          <a:cs typeface="Arial"/>
                          <a:sym typeface="Arial"/>
                        </a:rPr>
                        <a:t>(1 credit)</a:t>
                      </a:r>
                      <a:r>
                        <a:rPr lang="en-US" sz="1000" dirty="0">
                          <a:latin typeface="Arial"/>
                          <a:ea typeface="Arial"/>
                          <a:cs typeface="Arial"/>
                          <a:sym typeface="Arial"/>
                        </a:rPr>
                        <a:t> </a:t>
                      </a:r>
                      <a:endParaRPr sz="1200" dirty="0">
                        <a:latin typeface="Arial"/>
                        <a:ea typeface="Arial"/>
                        <a:cs typeface="Arial"/>
                        <a:sym typeface="Arial"/>
                      </a:endParaRPr>
                    </a:p>
                    <a:p>
                      <a:pPr marL="0" marR="0" lvl="0" indent="0" algn="ctr" rtl="0">
                        <a:lnSpc>
                          <a:spcPct val="107000"/>
                        </a:lnSpc>
                        <a:spcBef>
                          <a:spcPts val="0"/>
                        </a:spcBef>
                        <a:spcAft>
                          <a:spcPts val="0"/>
                        </a:spcAft>
                        <a:buNone/>
                      </a:pPr>
                      <a:r>
                        <a:rPr lang="en-US" sz="1000" dirty="0">
                          <a:latin typeface="Arial"/>
                          <a:ea typeface="Arial"/>
                          <a:cs typeface="Arial"/>
                          <a:sym typeface="Arial"/>
                        </a:rPr>
                        <a:t>AND </a:t>
                      </a:r>
                      <a:endParaRPr sz="1200" dirty="0">
                        <a:latin typeface="Arial"/>
                        <a:ea typeface="Arial"/>
                        <a:cs typeface="Arial"/>
                        <a:sym typeface="Arial"/>
                      </a:endParaRPr>
                    </a:p>
                    <a:p>
                      <a:pPr marL="0" marR="0" lvl="0" indent="0" algn="ctr" rtl="0">
                        <a:lnSpc>
                          <a:spcPct val="107000"/>
                        </a:lnSpc>
                        <a:spcBef>
                          <a:spcPts val="0"/>
                        </a:spcBef>
                        <a:spcAft>
                          <a:spcPts val="0"/>
                        </a:spcAft>
                        <a:buNone/>
                      </a:pPr>
                      <a:r>
                        <a:rPr lang="en-US" sz="1000" dirty="0">
                          <a:latin typeface="Arial"/>
                          <a:ea typeface="Arial"/>
                          <a:cs typeface="Arial"/>
                          <a:sym typeface="Arial"/>
                        </a:rPr>
                        <a:t>Practicum in Health Science I: CNA</a:t>
                      </a:r>
                      <a:endParaRPr sz="1200" dirty="0">
                        <a:latin typeface="Arial"/>
                        <a:ea typeface="Arial"/>
                        <a:cs typeface="Arial"/>
                        <a:sym typeface="Arial"/>
                      </a:endParaRPr>
                    </a:p>
                    <a:p>
                      <a:pPr marL="0" marR="0" lvl="0" indent="0" algn="ctr" rtl="0">
                        <a:lnSpc>
                          <a:spcPct val="107000"/>
                        </a:lnSpc>
                        <a:spcBef>
                          <a:spcPts val="0"/>
                        </a:spcBef>
                        <a:spcAft>
                          <a:spcPts val="0"/>
                        </a:spcAft>
                        <a:buNone/>
                      </a:pPr>
                      <a:r>
                        <a:rPr lang="en-US" sz="1000" dirty="0">
                          <a:latin typeface="Arial"/>
                          <a:ea typeface="Arial"/>
                          <a:cs typeface="Arial"/>
                          <a:sym typeface="Arial"/>
                        </a:rPr>
                        <a:t> </a:t>
                      </a:r>
                      <a:r>
                        <a:rPr lang="en-US" sz="900" dirty="0">
                          <a:latin typeface="Arial"/>
                          <a:ea typeface="Arial"/>
                          <a:cs typeface="Arial"/>
                          <a:sym typeface="Arial"/>
                        </a:rPr>
                        <a:t>(2 credits) </a:t>
                      </a:r>
                      <a:endParaRPr sz="1200" dirty="0">
                        <a:latin typeface="Arial"/>
                        <a:ea typeface="Arial"/>
                        <a:cs typeface="Arial"/>
                        <a:sym typeface="Arial"/>
                      </a:endParaRPr>
                    </a:p>
                  </a:txBody>
                  <a:tcPr marL="67900" marR="67900" marT="0" marB="0" anchor="ctr"/>
                </a:tc>
                <a:tc>
                  <a:txBody>
                    <a:bodyPr/>
                    <a:lstStyle/>
                    <a:p>
                      <a:pPr marL="0" marR="0" lvl="0" indent="0" algn="ctr" rtl="0">
                        <a:lnSpc>
                          <a:spcPct val="107000"/>
                        </a:lnSpc>
                        <a:spcBef>
                          <a:spcPts val="0"/>
                        </a:spcBef>
                        <a:spcAft>
                          <a:spcPts val="0"/>
                        </a:spcAft>
                        <a:buNone/>
                      </a:pPr>
                      <a:r>
                        <a:rPr lang="en-US" sz="1000" dirty="0">
                          <a:latin typeface="Arial"/>
                          <a:ea typeface="Arial"/>
                          <a:cs typeface="Arial"/>
                          <a:sym typeface="Arial"/>
                        </a:rPr>
                        <a:t>Practicum in Health       </a:t>
                      </a:r>
                      <a:endParaRPr sz="1200" dirty="0">
                        <a:latin typeface="Arial"/>
                        <a:ea typeface="Arial"/>
                        <a:cs typeface="Arial"/>
                        <a:sym typeface="Arial"/>
                      </a:endParaRPr>
                    </a:p>
                    <a:p>
                      <a:pPr marL="0" marR="0" lvl="0" indent="0" algn="ctr" rtl="0">
                        <a:lnSpc>
                          <a:spcPct val="107000"/>
                        </a:lnSpc>
                        <a:spcBef>
                          <a:spcPts val="0"/>
                        </a:spcBef>
                        <a:spcAft>
                          <a:spcPts val="0"/>
                        </a:spcAft>
                        <a:buNone/>
                      </a:pPr>
                      <a:r>
                        <a:rPr lang="en-US" sz="1000" dirty="0">
                          <a:latin typeface="Arial"/>
                          <a:ea typeface="Arial"/>
                          <a:cs typeface="Arial"/>
                          <a:sym typeface="Arial"/>
                        </a:rPr>
                        <a:t>Science II: PCT</a:t>
                      </a:r>
                      <a:endParaRPr sz="1200" dirty="0">
                        <a:latin typeface="Arial"/>
                        <a:ea typeface="Arial"/>
                        <a:cs typeface="Arial"/>
                        <a:sym typeface="Arial"/>
                      </a:endParaRPr>
                    </a:p>
                    <a:p>
                      <a:pPr marL="0" marR="0" lvl="0" indent="0" algn="ctr" rtl="0">
                        <a:lnSpc>
                          <a:spcPct val="107000"/>
                        </a:lnSpc>
                        <a:spcBef>
                          <a:spcPts val="0"/>
                        </a:spcBef>
                        <a:spcAft>
                          <a:spcPts val="0"/>
                        </a:spcAft>
                        <a:buNone/>
                      </a:pPr>
                      <a:r>
                        <a:rPr lang="en-US" sz="900" dirty="0">
                          <a:latin typeface="Arial"/>
                          <a:ea typeface="Arial"/>
                          <a:cs typeface="Arial"/>
                          <a:sym typeface="Arial"/>
                        </a:rPr>
                        <a:t>(2 credits) </a:t>
                      </a:r>
                      <a:endParaRPr sz="1200" dirty="0">
                        <a:latin typeface="Arial"/>
                        <a:ea typeface="Arial"/>
                        <a:cs typeface="Arial"/>
                        <a:sym typeface="Arial"/>
                      </a:endParaRPr>
                    </a:p>
                    <a:p>
                      <a:pPr marL="0" marR="0" lvl="0" indent="0" algn="ctr" rtl="0">
                        <a:lnSpc>
                          <a:spcPct val="107000"/>
                        </a:lnSpc>
                        <a:spcBef>
                          <a:spcPts val="0"/>
                        </a:spcBef>
                        <a:spcAft>
                          <a:spcPts val="0"/>
                        </a:spcAft>
                        <a:buNone/>
                      </a:pPr>
                      <a:r>
                        <a:rPr lang="en-US" sz="900" dirty="0">
                          <a:latin typeface="Arial"/>
                          <a:ea typeface="Arial"/>
                          <a:cs typeface="Arial"/>
                          <a:sym typeface="Arial"/>
                        </a:rPr>
                        <a:t>OR</a:t>
                      </a:r>
                      <a:endParaRPr sz="1200" dirty="0">
                        <a:latin typeface="Arial"/>
                        <a:ea typeface="Arial"/>
                        <a:cs typeface="Arial"/>
                        <a:sym typeface="Arial"/>
                      </a:endParaRPr>
                    </a:p>
                    <a:p>
                      <a:pPr marL="0" marR="0" lvl="0" indent="0" algn="ctr" rtl="0">
                        <a:lnSpc>
                          <a:spcPct val="107000"/>
                        </a:lnSpc>
                        <a:spcBef>
                          <a:spcPts val="0"/>
                        </a:spcBef>
                        <a:spcAft>
                          <a:spcPts val="0"/>
                        </a:spcAft>
                        <a:buNone/>
                      </a:pPr>
                      <a:r>
                        <a:rPr lang="en-US" sz="1000" dirty="0">
                          <a:latin typeface="Arial"/>
                          <a:ea typeface="Arial"/>
                          <a:cs typeface="Arial"/>
                          <a:sym typeface="Arial"/>
                        </a:rPr>
                        <a:t>Practicum in Health       </a:t>
                      </a:r>
                      <a:endParaRPr sz="1200" dirty="0">
                        <a:latin typeface="Arial"/>
                        <a:ea typeface="Arial"/>
                        <a:cs typeface="Arial"/>
                        <a:sym typeface="Arial"/>
                      </a:endParaRPr>
                    </a:p>
                    <a:p>
                      <a:pPr marL="0" marR="0" lvl="0" indent="0" algn="ctr" rtl="0">
                        <a:lnSpc>
                          <a:spcPct val="107000"/>
                        </a:lnSpc>
                        <a:spcBef>
                          <a:spcPts val="0"/>
                        </a:spcBef>
                        <a:spcAft>
                          <a:spcPts val="0"/>
                        </a:spcAft>
                        <a:buNone/>
                      </a:pPr>
                      <a:r>
                        <a:rPr lang="en-US" sz="1000" dirty="0">
                          <a:latin typeface="Arial"/>
                          <a:ea typeface="Arial"/>
                          <a:cs typeface="Arial"/>
                          <a:sym typeface="Arial"/>
                        </a:rPr>
                        <a:t>Science II: CMA</a:t>
                      </a:r>
                      <a:endParaRPr sz="1200" dirty="0">
                        <a:latin typeface="Arial"/>
                        <a:ea typeface="Arial"/>
                        <a:cs typeface="Arial"/>
                        <a:sym typeface="Arial"/>
                      </a:endParaRPr>
                    </a:p>
                    <a:p>
                      <a:pPr marL="0" marR="0" lvl="0" indent="0" algn="ctr" rtl="0">
                        <a:lnSpc>
                          <a:spcPct val="107000"/>
                        </a:lnSpc>
                        <a:spcBef>
                          <a:spcPts val="0"/>
                        </a:spcBef>
                        <a:spcAft>
                          <a:spcPts val="0"/>
                        </a:spcAft>
                        <a:buNone/>
                      </a:pPr>
                      <a:r>
                        <a:rPr lang="en-US" sz="900" dirty="0">
                          <a:latin typeface="Arial"/>
                          <a:ea typeface="Arial"/>
                          <a:cs typeface="Arial"/>
                          <a:sym typeface="Arial"/>
                        </a:rPr>
                        <a:t>(2 credits)</a:t>
                      </a:r>
                      <a:endParaRPr sz="1200" dirty="0">
                        <a:latin typeface="Arial"/>
                        <a:ea typeface="Arial"/>
                        <a:cs typeface="Arial"/>
                        <a:sym typeface="Arial"/>
                      </a:endParaRPr>
                    </a:p>
                  </a:txBody>
                  <a:tcPr marL="67900" marR="67900" marT="0" marB="0" anchor="ctr"/>
                </a:tc>
                <a:extLst>
                  <a:ext uri="{0D108BD9-81ED-4DB2-BD59-A6C34878D82A}">
                    <a16:rowId xmlns:a16="http://schemas.microsoft.com/office/drawing/2014/main" val="10001"/>
                  </a:ext>
                </a:extLst>
              </a:tr>
            </a:tbl>
          </a:graphicData>
        </a:graphic>
      </p:graphicFrame>
      <p:graphicFrame>
        <p:nvGraphicFramePr>
          <p:cNvPr id="181" name="Google Shape;181;p3"/>
          <p:cNvGraphicFramePr/>
          <p:nvPr/>
        </p:nvGraphicFramePr>
        <p:xfrm>
          <a:off x="2828894" y="3096901"/>
          <a:ext cx="4334425" cy="3601270"/>
        </p:xfrm>
        <a:graphic>
          <a:graphicData uri="http://schemas.openxmlformats.org/drawingml/2006/table">
            <a:tbl>
              <a:tblPr firstRow="1" bandRow="1">
                <a:noFill/>
                <a:tableStyleId>{528771F7-5A0A-43D1-94B2-49548A25E665}</a:tableStyleId>
              </a:tblPr>
              <a:tblGrid>
                <a:gridCol w="1977100">
                  <a:extLst>
                    <a:ext uri="{9D8B030D-6E8A-4147-A177-3AD203B41FA5}">
                      <a16:colId xmlns:a16="http://schemas.microsoft.com/office/drawing/2014/main" val="20000"/>
                    </a:ext>
                  </a:extLst>
                </a:gridCol>
                <a:gridCol w="2357325">
                  <a:extLst>
                    <a:ext uri="{9D8B030D-6E8A-4147-A177-3AD203B41FA5}">
                      <a16:colId xmlns:a16="http://schemas.microsoft.com/office/drawing/2014/main" val="20001"/>
                    </a:ext>
                  </a:extLst>
                </a:gridCol>
              </a:tblGrid>
              <a:tr h="476625">
                <a:tc>
                  <a:txBody>
                    <a:bodyPr/>
                    <a:lstStyle/>
                    <a:p>
                      <a:pPr marL="0" marR="0" lvl="0" indent="0" algn="l" rtl="0">
                        <a:spcBef>
                          <a:spcPts val="0"/>
                        </a:spcBef>
                        <a:spcAft>
                          <a:spcPts val="0"/>
                        </a:spcAft>
                        <a:buNone/>
                      </a:pPr>
                      <a:r>
                        <a:rPr lang="en-US" sz="1200"/>
                        <a:t>FAQ for this course</a:t>
                      </a:r>
                      <a:endParaRPr/>
                    </a:p>
                  </a:txBody>
                  <a:tcPr marL="91450" marR="91450" marT="45725" marB="45725" anchor="ctr"/>
                </a:tc>
                <a:tc>
                  <a:txBody>
                    <a:bodyPr/>
                    <a:lstStyle/>
                    <a:p>
                      <a:pPr marL="0" marR="0" lvl="0" indent="0" algn="l" rtl="0">
                        <a:spcBef>
                          <a:spcPts val="0"/>
                        </a:spcBef>
                        <a:spcAft>
                          <a:spcPts val="0"/>
                        </a:spcAft>
                        <a:buNone/>
                      </a:pPr>
                      <a:r>
                        <a:rPr lang="en-US" sz="1200"/>
                        <a:t>Answer</a:t>
                      </a:r>
                      <a:endParaRPr/>
                    </a:p>
                  </a:txBody>
                  <a:tcPr marL="91450" marR="91450" marT="45725" marB="45725" anchor="ctr"/>
                </a:tc>
                <a:extLst>
                  <a:ext uri="{0D108BD9-81ED-4DB2-BD59-A6C34878D82A}">
                    <a16:rowId xmlns:a16="http://schemas.microsoft.com/office/drawing/2014/main" val="10000"/>
                  </a:ext>
                </a:extLst>
              </a:tr>
              <a:tr h="449350">
                <a:tc>
                  <a:txBody>
                    <a:bodyPr/>
                    <a:lstStyle/>
                    <a:p>
                      <a:pPr marL="0" marR="0" lvl="0" indent="0" algn="l" rtl="0">
                        <a:spcBef>
                          <a:spcPts val="0"/>
                        </a:spcBef>
                        <a:spcAft>
                          <a:spcPts val="0"/>
                        </a:spcAft>
                        <a:buNone/>
                      </a:pPr>
                      <a:r>
                        <a:rPr lang="en-US" sz="1200">
                          <a:latin typeface="Arial"/>
                          <a:ea typeface="Arial"/>
                          <a:cs typeface="Arial"/>
                          <a:sym typeface="Arial"/>
                        </a:rPr>
                        <a:t>Am I required to have reliable transportation?</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Yes, by November 1, 2024</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1"/>
                  </a:ext>
                </a:extLst>
              </a:tr>
              <a:tr h="468750">
                <a:tc>
                  <a:txBody>
                    <a:bodyPr/>
                    <a:lstStyle/>
                    <a:p>
                      <a:pPr marL="0" marR="0" lvl="0" indent="0" algn="l" rtl="0">
                        <a:spcBef>
                          <a:spcPts val="0"/>
                        </a:spcBef>
                        <a:spcAft>
                          <a:spcPts val="0"/>
                        </a:spcAft>
                        <a:buNone/>
                      </a:pPr>
                      <a:r>
                        <a:rPr lang="en-US" sz="1200">
                          <a:latin typeface="Arial"/>
                          <a:ea typeface="Arial"/>
                          <a:cs typeface="Arial"/>
                          <a:sym typeface="Arial"/>
                        </a:rPr>
                        <a:t>Is there a certification for this class?</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Yes, Certified Nursing Assistant</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2"/>
                  </a:ext>
                </a:extLst>
              </a:tr>
              <a:tr h="476125">
                <a:tc>
                  <a:txBody>
                    <a:bodyPr/>
                    <a:lstStyle/>
                    <a:p>
                      <a:pPr marL="0" marR="0" lvl="0" indent="0" algn="l" rtl="0">
                        <a:spcBef>
                          <a:spcPts val="0"/>
                        </a:spcBef>
                        <a:spcAft>
                          <a:spcPts val="0"/>
                        </a:spcAft>
                        <a:buNone/>
                      </a:pPr>
                      <a:r>
                        <a:rPr lang="en-US" sz="1200">
                          <a:latin typeface="Arial"/>
                          <a:ea typeface="Arial"/>
                          <a:cs typeface="Arial"/>
                          <a:sym typeface="Arial"/>
                        </a:rPr>
                        <a:t>Is there a clinical requirement?</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Yes, 40 hours in a long-term care facility</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3"/>
                  </a:ext>
                </a:extLst>
              </a:tr>
              <a:tr h="318150">
                <a:tc>
                  <a:txBody>
                    <a:bodyPr/>
                    <a:lstStyle/>
                    <a:p>
                      <a:pPr marL="0" marR="0" lvl="0" indent="0" algn="l" rtl="0">
                        <a:spcBef>
                          <a:spcPts val="0"/>
                        </a:spcBef>
                        <a:spcAft>
                          <a:spcPts val="0"/>
                        </a:spcAft>
                        <a:buNone/>
                      </a:pPr>
                      <a:r>
                        <a:rPr lang="en-US" sz="1200">
                          <a:latin typeface="Arial"/>
                          <a:ea typeface="Arial"/>
                          <a:cs typeface="Arial"/>
                          <a:sym typeface="Arial"/>
                        </a:rPr>
                        <a:t>Informational video:</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i="0" u="sng" strike="noStrik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https://youtu.be/n_lkbb9Z4J8</a:t>
                      </a:r>
                      <a:endParaRPr sz="1200" i="0" u="none" strike="noStrike">
                        <a:solidFill>
                          <a:schemeClr val="dk1"/>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val="10004"/>
                  </a:ext>
                </a:extLst>
              </a:tr>
              <a:tr h="449350">
                <a:tc>
                  <a:txBody>
                    <a:bodyPr/>
                    <a:lstStyle/>
                    <a:p>
                      <a:pPr marL="0" marR="0" lvl="0" indent="0" algn="l" rtl="0">
                        <a:spcBef>
                          <a:spcPts val="0"/>
                        </a:spcBef>
                        <a:spcAft>
                          <a:spcPts val="0"/>
                        </a:spcAft>
                        <a:buNone/>
                      </a:pPr>
                      <a:r>
                        <a:rPr lang="en-US" sz="1200">
                          <a:latin typeface="Arial"/>
                          <a:ea typeface="Arial"/>
                          <a:cs typeface="Arial"/>
                          <a:sym typeface="Arial"/>
                        </a:rPr>
                        <a:t>What grade level is this course designed for?</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11</a:t>
                      </a:r>
                      <a:r>
                        <a:rPr lang="en-US" sz="1200" baseline="30000">
                          <a:latin typeface="Arial"/>
                          <a:ea typeface="Arial"/>
                          <a:cs typeface="Arial"/>
                          <a:sym typeface="Arial"/>
                        </a:rPr>
                        <a:t>th</a:t>
                      </a:r>
                      <a:r>
                        <a:rPr lang="en-US" sz="1200">
                          <a:latin typeface="Arial"/>
                          <a:ea typeface="Arial"/>
                          <a:cs typeface="Arial"/>
                          <a:sym typeface="Arial"/>
                        </a:rPr>
                        <a:t> or 12</a:t>
                      </a:r>
                      <a:r>
                        <a:rPr lang="en-US" sz="1200" baseline="30000">
                          <a:latin typeface="Arial"/>
                          <a:ea typeface="Arial"/>
                          <a:cs typeface="Arial"/>
                          <a:sym typeface="Arial"/>
                        </a:rPr>
                        <a:t>th</a:t>
                      </a:r>
                      <a:r>
                        <a:rPr lang="en-US" sz="1200">
                          <a:latin typeface="Arial"/>
                          <a:ea typeface="Arial"/>
                          <a:cs typeface="Arial"/>
                          <a:sym typeface="Arial"/>
                        </a:rPr>
                        <a:t> </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5"/>
                  </a:ext>
                </a:extLst>
              </a:tr>
              <a:tr h="947200">
                <a:tc>
                  <a:txBody>
                    <a:bodyPr/>
                    <a:lstStyle/>
                    <a:p>
                      <a:pPr marL="0" marR="0" lvl="0" indent="0" algn="l" rtl="0">
                        <a:spcBef>
                          <a:spcPts val="0"/>
                        </a:spcBef>
                        <a:spcAft>
                          <a:spcPts val="0"/>
                        </a:spcAft>
                        <a:buNone/>
                      </a:pPr>
                      <a:r>
                        <a:rPr lang="en-US" sz="1200">
                          <a:latin typeface="Arial"/>
                          <a:ea typeface="Arial"/>
                          <a:cs typeface="Arial"/>
                          <a:sym typeface="Arial"/>
                        </a:rPr>
                        <a:t>If I take this course in 11</a:t>
                      </a:r>
                      <a:r>
                        <a:rPr lang="en-US" sz="1200" baseline="30000">
                          <a:latin typeface="Arial"/>
                          <a:ea typeface="Arial"/>
                          <a:cs typeface="Arial"/>
                          <a:sym typeface="Arial"/>
                        </a:rPr>
                        <a:t>th</a:t>
                      </a:r>
                      <a:r>
                        <a:rPr lang="en-US" sz="1200">
                          <a:latin typeface="Arial"/>
                          <a:ea typeface="Arial"/>
                          <a:cs typeface="Arial"/>
                          <a:sym typeface="Arial"/>
                        </a:rPr>
                        <a:t> grade, what are my options in 12</a:t>
                      </a:r>
                      <a:r>
                        <a:rPr lang="en-US" sz="1200" baseline="30000">
                          <a:latin typeface="Arial"/>
                          <a:ea typeface="Arial"/>
                          <a:cs typeface="Arial"/>
                          <a:sym typeface="Arial"/>
                        </a:rPr>
                        <a:t>th</a:t>
                      </a:r>
                      <a:r>
                        <a:rPr lang="en-US" sz="1200">
                          <a:latin typeface="Arial"/>
                          <a:ea typeface="Arial"/>
                          <a:cs typeface="Arial"/>
                          <a:sym typeface="Arial"/>
                        </a:rPr>
                        <a:t> grade?</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PCT, MA, or any combination of health science electives</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6"/>
                  </a:ext>
                </a:extLst>
              </a:tr>
            </a:tbl>
          </a:graphicData>
        </a:graphic>
      </p:graphicFrame>
      <p:sp>
        <p:nvSpPr>
          <p:cNvPr id="182" name="Google Shape;182;p3"/>
          <p:cNvSpPr txBox="1"/>
          <p:nvPr/>
        </p:nvSpPr>
        <p:spPr>
          <a:xfrm>
            <a:off x="611716" y="1076950"/>
            <a:ext cx="6548400" cy="1939500"/>
          </a:xfrm>
          <a:prstGeom prst="rect">
            <a:avLst/>
          </a:prstGeom>
          <a:solidFill>
            <a:srgbClr val="BAD8F8"/>
          </a:solidFill>
          <a:ln w="9525" cap="flat" cmpd="sng">
            <a:solidFill>
              <a:srgbClr val="2581B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0">
                <a:solidFill>
                  <a:srgbClr val="000000"/>
                </a:solidFill>
              </a:rPr>
              <a:t>A Certified Nursing Assistant helps nurses in medical facilities by giving basic care to patients. This type of care is vital in hospitals, long-term care facilities, and in-home health care environments. Duties often include helping patients with feeding and bathing, checking vital signs, and providing assistance with basic healthcare needs. In addition, Certified Nursing Assistants must also be able to offer encouragement and emotional support to their patients. Certified Nursing Assistants—also known as Nursing Aides—have an enormous impact on the day-to-day experience of the patients, helping them feel cared for and capable as they face medical challenges. Certified Nursing Assistants have become more respected over the years as it has become more obvious how important this type of care is. </a:t>
            </a:r>
            <a:r>
              <a:rPr lang="en-US" sz="1200">
                <a:solidFill>
                  <a:srgbClr val="000000"/>
                </a:solidFill>
              </a:rPr>
              <a:t>We highly recommend this course for students interested in pursuing any type of nursing career beyond high school.</a:t>
            </a:r>
            <a:endParaRPr sz="1200">
              <a:solidFill>
                <a:srgbClr val="000000"/>
              </a:solidFill>
            </a:endParaRPr>
          </a:p>
        </p:txBody>
      </p:sp>
      <p:graphicFrame>
        <p:nvGraphicFramePr>
          <p:cNvPr id="183" name="Google Shape;183;p3"/>
          <p:cNvGraphicFramePr/>
          <p:nvPr/>
        </p:nvGraphicFramePr>
        <p:xfrm>
          <a:off x="611690" y="3096890"/>
          <a:ext cx="2111200" cy="3601250"/>
        </p:xfrm>
        <a:graphic>
          <a:graphicData uri="http://schemas.openxmlformats.org/drawingml/2006/table">
            <a:tbl>
              <a:tblPr firstRow="1" bandRow="1">
                <a:noFill/>
                <a:tableStyleId>{528771F7-5A0A-43D1-94B2-49548A25E665}</a:tableStyleId>
              </a:tblPr>
              <a:tblGrid>
                <a:gridCol w="1080400">
                  <a:extLst>
                    <a:ext uri="{9D8B030D-6E8A-4147-A177-3AD203B41FA5}">
                      <a16:colId xmlns:a16="http://schemas.microsoft.com/office/drawing/2014/main" val="20000"/>
                    </a:ext>
                  </a:extLst>
                </a:gridCol>
                <a:gridCol w="1030800">
                  <a:extLst>
                    <a:ext uri="{9D8B030D-6E8A-4147-A177-3AD203B41FA5}">
                      <a16:colId xmlns:a16="http://schemas.microsoft.com/office/drawing/2014/main" val="20001"/>
                    </a:ext>
                  </a:extLst>
                </a:gridCol>
              </a:tblGrid>
              <a:tr h="465575">
                <a:tc>
                  <a:txBody>
                    <a:bodyPr/>
                    <a:lstStyle/>
                    <a:p>
                      <a:pPr marL="0" marR="0" lvl="0" indent="0" algn="l" rtl="0">
                        <a:spcBef>
                          <a:spcPts val="0"/>
                        </a:spcBef>
                        <a:spcAft>
                          <a:spcPts val="0"/>
                        </a:spcAft>
                        <a:buNone/>
                      </a:pPr>
                      <a:r>
                        <a:rPr lang="en-US" sz="1200"/>
                        <a:t>Item</a:t>
                      </a:r>
                      <a:endParaRPr/>
                    </a:p>
                  </a:txBody>
                  <a:tcPr marL="91450" marR="91450" marT="45725" marB="45725" anchor="ctr"/>
                </a:tc>
                <a:tc>
                  <a:txBody>
                    <a:bodyPr/>
                    <a:lstStyle/>
                    <a:p>
                      <a:pPr marL="0" marR="0" lvl="0" indent="0" algn="l" rtl="0">
                        <a:spcBef>
                          <a:spcPts val="0"/>
                        </a:spcBef>
                        <a:spcAft>
                          <a:spcPts val="0"/>
                        </a:spcAft>
                        <a:buNone/>
                      </a:pPr>
                      <a:r>
                        <a:rPr lang="en-US" sz="1200"/>
                        <a:t>Cost</a:t>
                      </a:r>
                      <a:endParaRPr/>
                    </a:p>
                  </a:txBody>
                  <a:tcPr marL="91450" marR="91450" marT="45725" marB="45725" anchor="ctr"/>
                </a:tc>
                <a:extLst>
                  <a:ext uri="{0D108BD9-81ED-4DB2-BD59-A6C34878D82A}">
                    <a16:rowId xmlns:a16="http://schemas.microsoft.com/office/drawing/2014/main" val="10000"/>
                  </a:ext>
                </a:extLst>
              </a:tr>
              <a:tr h="425550">
                <a:tc>
                  <a:txBody>
                    <a:bodyPr/>
                    <a:lstStyle/>
                    <a:p>
                      <a:pPr marL="0" marR="0" lvl="0" indent="0" algn="l" rtl="0">
                        <a:spcBef>
                          <a:spcPts val="0"/>
                        </a:spcBef>
                        <a:spcAft>
                          <a:spcPts val="0"/>
                        </a:spcAft>
                        <a:buNone/>
                      </a:pPr>
                      <a:r>
                        <a:rPr lang="en-US" sz="1200">
                          <a:latin typeface="Arial"/>
                          <a:ea typeface="Arial"/>
                          <a:cs typeface="Arial"/>
                          <a:sym typeface="Arial"/>
                        </a:rPr>
                        <a:t>CNA Exam</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$125</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1"/>
                  </a:ext>
                </a:extLst>
              </a:tr>
              <a:tr h="389375">
                <a:tc>
                  <a:txBody>
                    <a:bodyPr/>
                    <a:lstStyle/>
                    <a:p>
                      <a:pPr marL="0" marR="0" lvl="0" indent="0" algn="l" rtl="0">
                        <a:spcBef>
                          <a:spcPts val="0"/>
                        </a:spcBef>
                        <a:spcAft>
                          <a:spcPts val="0"/>
                        </a:spcAft>
                        <a:buNone/>
                      </a:pPr>
                      <a:r>
                        <a:rPr lang="en-US" sz="1200">
                          <a:latin typeface="Arial"/>
                          <a:ea typeface="Arial"/>
                          <a:cs typeface="Arial"/>
                          <a:sym typeface="Arial"/>
                        </a:rPr>
                        <a:t>Cord/Pin</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$20</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2"/>
                  </a:ext>
                </a:extLst>
              </a:tr>
              <a:tr h="598200">
                <a:tc>
                  <a:txBody>
                    <a:bodyPr/>
                    <a:lstStyle/>
                    <a:p>
                      <a:pPr marL="0" marR="0" lvl="0" indent="0" algn="l" rtl="0">
                        <a:spcBef>
                          <a:spcPts val="0"/>
                        </a:spcBef>
                        <a:spcAft>
                          <a:spcPts val="0"/>
                        </a:spcAft>
                        <a:buNone/>
                      </a:pPr>
                      <a:r>
                        <a:rPr lang="en-US" sz="1200">
                          <a:latin typeface="Arial"/>
                          <a:ea typeface="Arial"/>
                          <a:cs typeface="Arial"/>
                          <a:sym typeface="Arial"/>
                        </a:rPr>
                        <a:t>Scrubs (2 pair)</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$100</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3"/>
                  </a:ext>
                </a:extLst>
              </a:tr>
              <a:tr h="570225">
                <a:tc>
                  <a:txBody>
                    <a:bodyPr/>
                    <a:lstStyle/>
                    <a:p>
                      <a:pPr marL="0" marR="0" lvl="0" indent="0" algn="l" rtl="0">
                        <a:spcBef>
                          <a:spcPts val="0"/>
                        </a:spcBef>
                        <a:spcAft>
                          <a:spcPts val="0"/>
                        </a:spcAft>
                        <a:buNone/>
                      </a:pPr>
                      <a:r>
                        <a:rPr lang="en-US" sz="1200">
                          <a:latin typeface="Arial"/>
                          <a:ea typeface="Arial"/>
                          <a:cs typeface="Arial"/>
                          <a:sym typeface="Arial"/>
                        </a:rPr>
                        <a:t>TB Test</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$50</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4"/>
                  </a:ext>
                </a:extLst>
              </a:tr>
              <a:tr h="541600">
                <a:tc>
                  <a:txBody>
                    <a:bodyPr/>
                    <a:lstStyle/>
                    <a:p>
                      <a:pPr marL="0" marR="0" lvl="0" indent="0" algn="l" rtl="0">
                        <a:spcBef>
                          <a:spcPts val="0"/>
                        </a:spcBef>
                        <a:spcAft>
                          <a:spcPts val="0"/>
                        </a:spcAft>
                        <a:buNone/>
                      </a:pPr>
                      <a:r>
                        <a:rPr lang="en-US" sz="1200">
                          <a:latin typeface="Arial"/>
                          <a:ea typeface="Arial"/>
                          <a:cs typeface="Arial"/>
                          <a:sym typeface="Arial"/>
                        </a:rPr>
                        <a:t>Flu Vaccine</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Typically free</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5"/>
                  </a:ext>
                </a:extLst>
              </a:tr>
              <a:tr h="610725">
                <a:tc>
                  <a:txBody>
                    <a:bodyPr/>
                    <a:lstStyle/>
                    <a:p>
                      <a:pPr marL="0" marR="0" lvl="0" indent="0" algn="l" rtl="0">
                        <a:spcBef>
                          <a:spcPts val="0"/>
                        </a:spcBef>
                        <a:spcAft>
                          <a:spcPts val="0"/>
                        </a:spcAft>
                        <a:buNone/>
                      </a:pPr>
                      <a:r>
                        <a:rPr lang="en-US" sz="1200">
                          <a:latin typeface="Arial"/>
                          <a:ea typeface="Arial"/>
                          <a:cs typeface="Arial"/>
                          <a:sym typeface="Arial"/>
                        </a:rPr>
                        <a:t>CNA Workbook</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$20</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
        <p:cNvGrpSpPr/>
        <p:nvPr/>
      </p:nvGrpSpPr>
      <p:grpSpPr>
        <a:xfrm>
          <a:off x="0" y="0"/>
          <a:ext cx="0" cy="0"/>
          <a:chOff x="0" y="0"/>
          <a:chExt cx="0" cy="0"/>
        </a:xfrm>
      </p:grpSpPr>
      <p:sp>
        <p:nvSpPr>
          <p:cNvPr id="188" name="Google Shape;188;p4"/>
          <p:cNvSpPr txBox="1">
            <a:spLocks noGrp="1"/>
          </p:cNvSpPr>
          <p:nvPr>
            <p:ph type="title"/>
          </p:nvPr>
        </p:nvSpPr>
        <p:spPr>
          <a:xfrm>
            <a:off x="611716" y="458987"/>
            <a:ext cx="6549000" cy="588000"/>
          </a:xfrm>
          <a:prstGeom prst="rect">
            <a:avLst/>
          </a:prstGeom>
          <a:solidFill>
            <a:srgbClr val="E3F494"/>
          </a:solid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000"/>
              <a:buFont typeface="Twentieth Century"/>
              <a:buNone/>
            </a:pPr>
            <a:r>
              <a:rPr lang="en-US">
                <a:solidFill>
                  <a:schemeClr val="dk1"/>
                </a:solidFill>
                <a:latin typeface="Twentieth Century"/>
                <a:ea typeface="Twentieth Century"/>
                <a:cs typeface="Twentieth Century"/>
                <a:sym typeface="Twentieth Century"/>
              </a:rPr>
              <a:t>CLINICAL ROTATIONS</a:t>
            </a:r>
            <a:endParaRPr/>
          </a:p>
        </p:txBody>
      </p:sp>
      <p:sp>
        <p:nvSpPr>
          <p:cNvPr id="189" name="Google Shape;189;p4"/>
          <p:cNvSpPr txBox="1"/>
          <p:nvPr/>
        </p:nvSpPr>
        <p:spPr>
          <a:xfrm>
            <a:off x="611716" y="1225449"/>
            <a:ext cx="6548400" cy="1126800"/>
          </a:xfrm>
          <a:prstGeom prst="rect">
            <a:avLst/>
          </a:prstGeom>
          <a:solidFill>
            <a:srgbClr val="BAD8F8"/>
          </a:solidFill>
          <a:ln w="9525" cap="flat" cmpd="sng">
            <a:solidFill>
              <a:srgbClr val="2581B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1200">
                <a:solidFill>
                  <a:srgbClr val="000000"/>
                </a:solidFill>
              </a:rPr>
              <a:t>Do you know you want to go into the medical field but aren’t quite sure which area to pursue?  If so, clinical rotations might be the perfect fit for you.  Students will have the opportunity to do rotations at a hospital to observe the different specialties, or might get to intern at a dentist, optometrist, pediatrician, physical therapist, or other type of doctor’s office.  Practicum students will split their time between the classroom and the clinical facility.</a:t>
            </a:r>
            <a:endParaRPr/>
          </a:p>
        </p:txBody>
      </p:sp>
      <p:graphicFrame>
        <p:nvGraphicFramePr>
          <p:cNvPr id="190" name="Google Shape;190;p4"/>
          <p:cNvGraphicFramePr/>
          <p:nvPr/>
        </p:nvGraphicFramePr>
        <p:xfrm>
          <a:off x="611716" y="2537135"/>
          <a:ext cx="2111200" cy="3449085"/>
        </p:xfrm>
        <a:graphic>
          <a:graphicData uri="http://schemas.openxmlformats.org/drawingml/2006/table">
            <a:tbl>
              <a:tblPr firstRow="1" bandRow="1">
                <a:noFill/>
                <a:tableStyleId>{528771F7-5A0A-43D1-94B2-49548A25E665}</a:tableStyleId>
              </a:tblPr>
              <a:tblGrid>
                <a:gridCol w="1092600">
                  <a:extLst>
                    <a:ext uri="{9D8B030D-6E8A-4147-A177-3AD203B41FA5}">
                      <a16:colId xmlns:a16="http://schemas.microsoft.com/office/drawing/2014/main" val="20000"/>
                    </a:ext>
                  </a:extLst>
                </a:gridCol>
                <a:gridCol w="1018600">
                  <a:extLst>
                    <a:ext uri="{9D8B030D-6E8A-4147-A177-3AD203B41FA5}">
                      <a16:colId xmlns:a16="http://schemas.microsoft.com/office/drawing/2014/main" val="20001"/>
                    </a:ext>
                  </a:extLst>
                </a:gridCol>
              </a:tblGrid>
              <a:tr h="421525">
                <a:tc>
                  <a:txBody>
                    <a:bodyPr/>
                    <a:lstStyle/>
                    <a:p>
                      <a:pPr marL="0" marR="0" lvl="0" indent="0" algn="l" rtl="0">
                        <a:spcBef>
                          <a:spcPts val="0"/>
                        </a:spcBef>
                        <a:spcAft>
                          <a:spcPts val="0"/>
                        </a:spcAft>
                        <a:buNone/>
                      </a:pPr>
                      <a:r>
                        <a:rPr lang="en-US" sz="1200"/>
                        <a:t>Item</a:t>
                      </a:r>
                      <a:endParaRPr/>
                    </a:p>
                  </a:txBody>
                  <a:tcPr marL="91450" marR="91450" marT="45725" marB="45725" anchor="ctr"/>
                </a:tc>
                <a:tc>
                  <a:txBody>
                    <a:bodyPr/>
                    <a:lstStyle/>
                    <a:p>
                      <a:pPr marL="0" marR="0" lvl="0" indent="0" algn="l" rtl="0">
                        <a:spcBef>
                          <a:spcPts val="0"/>
                        </a:spcBef>
                        <a:spcAft>
                          <a:spcPts val="0"/>
                        </a:spcAft>
                        <a:buNone/>
                      </a:pPr>
                      <a:r>
                        <a:rPr lang="en-US" sz="1200"/>
                        <a:t>Cost</a:t>
                      </a:r>
                      <a:endParaRPr/>
                    </a:p>
                  </a:txBody>
                  <a:tcPr marL="91450" marR="91450" marT="45725" marB="45725" anchor="ctr"/>
                </a:tc>
                <a:extLst>
                  <a:ext uri="{0D108BD9-81ED-4DB2-BD59-A6C34878D82A}">
                    <a16:rowId xmlns:a16="http://schemas.microsoft.com/office/drawing/2014/main" val="10000"/>
                  </a:ext>
                </a:extLst>
              </a:tr>
              <a:tr h="421525">
                <a:tc>
                  <a:txBody>
                    <a:bodyPr/>
                    <a:lstStyle/>
                    <a:p>
                      <a:pPr marL="0" marR="0" lvl="0" indent="0" algn="l" rtl="0">
                        <a:spcBef>
                          <a:spcPts val="0"/>
                        </a:spcBef>
                        <a:spcAft>
                          <a:spcPts val="0"/>
                        </a:spcAft>
                        <a:buNone/>
                      </a:pPr>
                      <a:r>
                        <a:rPr lang="en-US" sz="1200">
                          <a:latin typeface="Arial"/>
                          <a:ea typeface="Arial"/>
                          <a:cs typeface="Arial"/>
                          <a:sym typeface="Arial"/>
                        </a:rPr>
                        <a:t>Drug Screen</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$45</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1"/>
                  </a:ext>
                </a:extLst>
              </a:tr>
              <a:tr h="421525">
                <a:tc>
                  <a:txBody>
                    <a:bodyPr/>
                    <a:lstStyle/>
                    <a:p>
                      <a:pPr marL="0" marR="0" lvl="0" indent="0" algn="l" rtl="0">
                        <a:spcBef>
                          <a:spcPts val="0"/>
                        </a:spcBef>
                        <a:spcAft>
                          <a:spcPts val="0"/>
                        </a:spcAft>
                        <a:buNone/>
                      </a:pPr>
                      <a:r>
                        <a:rPr lang="en-US" sz="1200">
                          <a:latin typeface="Arial"/>
                          <a:ea typeface="Arial"/>
                          <a:cs typeface="Arial"/>
                          <a:sym typeface="Arial"/>
                        </a:rPr>
                        <a:t>TB Test</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$50</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2"/>
                  </a:ext>
                </a:extLst>
              </a:tr>
              <a:tr h="421525">
                <a:tc>
                  <a:txBody>
                    <a:bodyPr/>
                    <a:lstStyle/>
                    <a:p>
                      <a:pPr marL="0" marR="0" lvl="0" indent="0" algn="l" rtl="0">
                        <a:spcBef>
                          <a:spcPts val="0"/>
                        </a:spcBef>
                        <a:spcAft>
                          <a:spcPts val="0"/>
                        </a:spcAft>
                        <a:buNone/>
                      </a:pPr>
                      <a:r>
                        <a:rPr lang="en-US" sz="1200">
                          <a:latin typeface="Arial"/>
                          <a:ea typeface="Arial"/>
                          <a:cs typeface="Arial"/>
                          <a:sym typeface="Arial"/>
                        </a:rPr>
                        <a:t>Scrubs (2 pair)</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$100</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3"/>
                  </a:ext>
                </a:extLst>
              </a:tr>
              <a:tr h="462725">
                <a:tc>
                  <a:txBody>
                    <a:bodyPr/>
                    <a:lstStyle/>
                    <a:p>
                      <a:pPr marL="0" marR="0" lvl="0" indent="0" algn="l" rtl="0">
                        <a:spcBef>
                          <a:spcPts val="0"/>
                        </a:spcBef>
                        <a:spcAft>
                          <a:spcPts val="0"/>
                        </a:spcAft>
                        <a:buNone/>
                      </a:pPr>
                      <a:r>
                        <a:rPr lang="en-US" sz="1200">
                          <a:latin typeface="Arial"/>
                          <a:ea typeface="Arial"/>
                          <a:cs typeface="Arial"/>
                          <a:sym typeface="Arial"/>
                        </a:rPr>
                        <a:t>Flu Vaccine</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Typically free</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4"/>
                  </a:ext>
                </a:extLst>
              </a:tr>
              <a:tr h="421525">
                <a:tc>
                  <a:txBody>
                    <a:bodyPr/>
                    <a:lstStyle/>
                    <a:p>
                      <a:pPr marL="0" marR="0" lvl="0" indent="0" algn="l" rtl="0">
                        <a:spcBef>
                          <a:spcPts val="0"/>
                        </a:spcBef>
                        <a:spcAft>
                          <a:spcPts val="0"/>
                        </a:spcAft>
                        <a:buNone/>
                      </a:pPr>
                      <a:endParaRPr sz="1200">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endParaRPr sz="1200">
                        <a:latin typeface="Arial"/>
                        <a:ea typeface="Arial"/>
                        <a:cs typeface="Arial"/>
                        <a:sym typeface="Arial"/>
                      </a:endParaRPr>
                    </a:p>
                  </a:txBody>
                  <a:tcPr marL="91450" marR="91450" marT="45725" marB="45725" anchor="ctr"/>
                </a:tc>
                <a:extLst>
                  <a:ext uri="{0D108BD9-81ED-4DB2-BD59-A6C34878D82A}">
                    <a16:rowId xmlns:a16="http://schemas.microsoft.com/office/drawing/2014/main" val="10005"/>
                  </a:ext>
                </a:extLst>
              </a:tr>
              <a:tr h="421525">
                <a:tc>
                  <a:txBody>
                    <a:bodyPr/>
                    <a:lstStyle/>
                    <a:p>
                      <a:pPr marL="0" marR="0" lvl="0" indent="0" algn="l" rtl="0">
                        <a:spcBef>
                          <a:spcPts val="0"/>
                        </a:spcBef>
                        <a:spcAft>
                          <a:spcPts val="0"/>
                        </a:spcAft>
                        <a:buNone/>
                      </a:pPr>
                      <a:endParaRPr sz="1200"/>
                    </a:p>
                  </a:txBody>
                  <a:tcPr marL="91450" marR="91450" marT="45725" marB="45725" anchor="ctr"/>
                </a:tc>
                <a:tc>
                  <a:txBody>
                    <a:bodyPr/>
                    <a:lstStyle/>
                    <a:p>
                      <a:pPr marL="0" marR="0" lvl="0" indent="0" algn="l" rtl="0">
                        <a:spcBef>
                          <a:spcPts val="0"/>
                        </a:spcBef>
                        <a:spcAft>
                          <a:spcPts val="0"/>
                        </a:spcAft>
                        <a:buNone/>
                      </a:pPr>
                      <a:endParaRPr sz="1200"/>
                    </a:p>
                  </a:txBody>
                  <a:tcPr marL="91450" marR="91450" marT="45725" marB="45725" anchor="ctr"/>
                </a:tc>
                <a:extLst>
                  <a:ext uri="{0D108BD9-81ED-4DB2-BD59-A6C34878D82A}">
                    <a16:rowId xmlns:a16="http://schemas.microsoft.com/office/drawing/2014/main" val="10006"/>
                  </a:ext>
                </a:extLst>
              </a:tr>
              <a:tr h="421525">
                <a:tc>
                  <a:txBody>
                    <a:bodyPr/>
                    <a:lstStyle/>
                    <a:p>
                      <a:pPr marL="0" marR="0" lvl="0" indent="0" algn="l" rtl="0">
                        <a:spcBef>
                          <a:spcPts val="0"/>
                        </a:spcBef>
                        <a:spcAft>
                          <a:spcPts val="0"/>
                        </a:spcAft>
                        <a:buNone/>
                      </a:pPr>
                      <a:endParaRPr sz="1200"/>
                    </a:p>
                  </a:txBody>
                  <a:tcPr marL="91450" marR="91450" marT="45725" marB="45725" anchor="ctr"/>
                </a:tc>
                <a:tc>
                  <a:txBody>
                    <a:bodyPr/>
                    <a:lstStyle/>
                    <a:p>
                      <a:pPr marL="0" marR="0" lvl="0" indent="0" algn="l" rtl="0">
                        <a:spcBef>
                          <a:spcPts val="0"/>
                        </a:spcBef>
                        <a:spcAft>
                          <a:spcPts val="0"/>
                        </a:spcAft>
                        <a:buNone/>
                      </a:pPr>
                      <a:endParaRPr sz="1200"/>
                    </a:p>
                  </a:txBody>
                  <a:tcPr marL="91450" marR="91450" marT="45725" marB="45725" anchor="ctr"/>
                </a:tc>
                <a:extLst>
                  <a:ext uri="{0D108BD9-81ED-4DB2-BD59-A6C34878D82A}">
                    <a16:rowId xmlns:a16="http://schemas.microsoft.com/office/drawing/2014/main" val="10007"/>
                  </a:ext>
                </a:extLst>
              </a:tr>
            </a:tbl>
          </a:graphicData>
        </a:graphic>
      </p:graphicFrame>
      <p:graphicFrame>
        <p:nvGraphicFramePr>
          <p:cNvPr id="191" name="Google Shape;191;p4"/>
          <p:cNvGraphicFramePr/>
          <p:nvPr/>
        </p:nvGraphicFramePr>
        <p:xfrm>
          <a:off x="2825720" y="2530606"/>
          <a:ext cx="4334425" cy="3413300"/>
        </p:xfrm>
        <a:graphic>
          <a:graphicData uri="http://schemas.openxmlformats.org/drawingml/2006/table">
            <a:tbl>
              <a:tblPr firstRow="1" bandRow="1">
                <a:noFill/>
                <a:tableStyleId>{528771F7-5A0A-43D1-94B2-49548A25E665}</a:tableStyleId>
              </a:tblPr>
              <a:tblGrid>
                <a:gridCol w="1977100">
                  <a:extLst>
                    <a:ext uri="{9D8B030D-6E8A-4147-A177-3AD203B41FA5}">
                      <a16:colId xmlns:a16="http://schemas.microsoft.com/office/drawing/2014/main" val="20000"/>
                    </a:ext>
                  </a:extLst>
                </a:gridCol>
                <a:gridCol w="2357325">
                  <a:extLst>
                    <a:ext uri="{9D8B030D-6E8A-4147-A177-3AD203B41FA5}">
                      <a16:colId xmlns:a16="http://schemas.microsoft.com/office/drawing/2014/main" val="20001"/>
                    </a:ext>
                  </a:extLst>
                </a:gridCol>
              </a:tblGrid>
              <a:tr h="483200">
                <a:tc>
                  <a:txBody>
                    <a:bodyPr/>
                    <a:lstStyle/>
                    <a:p>
                      <a:pPr marL="0" marR="0" lvl="0" indent="0" algn="l" rtl="0">
                        <a:spcBef>
                          <a:spcPts val="0"/>
                        </a:spcBef>
                        <a:spcAft>
                          <a:spcPts val="0"/>
                        </a:spcAft>
                        <a:buNone/>
                      </a:pPr>
                      <a:r>
                        <a:rPr lang="en-US" sz="1200"/>
                        <a:t>FAQ for this course</a:t>
                      </a:r>
                      <a:endParaRPr/>
                    </a:p>
                  </a:txBody>
                  <a:tcPr marL="91450" marR="91450" marT="45725" marB="45725"/>
                </a:tc>
                <a:tc>
                  <a:txBody>
                    <a:bodyPr/>
                    <a:lstStyle/>
                    <a:p>
                      <a:pPr marL="0" marR="0" lvl="0" indent="0" algn="l" rtl="0">
                        <a:spcBef>
                          <a:spcPts val="0"/>
                        </a:spcBef>
                        <a:spcAft>
                          <a:spcPts val="0"/>
                        </a:spcAft>
                        <a:buNone/>
                      </a:pPr>
                      <a:r>
                        <a:rPr lang="en-US" sz="1200"/>
                        <a:t>Answer</a:t>
                      </a:r>
                      <a:endParaRPr/>
                    </a:p>
                  </a:txBody>
                  <a:tcPr marL="91450" marR="91450" marT="45725" marB="45725"/>
                </a:tc>
                <a:extLst>
                  <a:ext uri="{0D108BD9-81ED-4DB2-BD59-A6C34878D82A}">
                    <a16:rowId xmlns:a16="http://schemas.microsoft.com/office/drawing/2014/main" val="10000"/>
                  </a:ext>
                </a:extLst>
              </a:tr>
              <a:tr h="464925">
                <a:tc>
                  <a:txBody>
                    <a:bodyPr/>
                    <a:lstStyle/>
                    <a:p>
                      <a:pPr marL="0" marR="0" lvl="0" indent="0" algn="l" rtl="0">
                        <a:spcBef>
                          <a:spcPts val="0"/>
                        </a:spcBef>
                        <a:spcAft>
                          <a:spcPts val="0"/>
                        </a:spcAft>
                        <a:buNone/>
                      </a:pPr>
                      <a:r>
                        <a:rPr lang="en-US" sz="1200">
                          <a:latin typeface="Arial"/>
                          <a:ea typeface="Arial"/>
                          <a:cs typeface="Arial"/>
                          <a:sym typeface="Arial"/>
                        </a:rPr>
                        <a:t>Am I required to have reliable transportation?</a:t>
                      </a:r>
                      <a:endParaRPr>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200">
                          <a:latin typeface="Arial"/>
                          <a:ea typeface="Arial"/>
                          <a:cs typeface="Arial"/>
                          <a:sym typeface="Arial"/>
                        </a:rPr>
                        <a:t>Yes, by September 1, 2024</a:t>
                      </a:r>
                      <a:endParaRPr>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r h="500800">
                <a:tc>
                  <a:txBody>
                    <a:bodyPr/>
                    <a:lstStyle/>
                    <a:p>
                      <a:pPr marL="0" marR="0" lvl="0" indent="0" algn="l" rtl="0">
                        <a:spcBef>
                          <a:spcPts val="0"/>
                        </a:spcBef>
                        <a:spcAft>
                          <a:spcPts val="0"/>
                        </a:spcAft>
                        <a:buNone/>
                      </a:pPr>
                      <a:r>
                        <a:rPr lang="en-US" sz="1200">
                          <a:latin typeface="Arial"/>
                          <a:ea typeface="Arial"/>
                          <a:cs typeface="Arial"/>
                          <a:sym typeface="Arial"/>
                        </a:rPr>
                        <a:t>Is there a certification for this class?</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No</a:t>
                      </a:r>
                      <a:endParaRPr>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508675">
                <a:tc>
                  <a:txBody>
                    <a:bodyPr/>
                    <a:lstStyle/>
                    <a:p>
                      <a:pPr marL="0" marR="0" lvl="0" indent="0" algn="l" rtl="0">
                        <a:spcBef>
                          <a:spcPts val="0"/>
                        </a:spcBef>
                        <a:spcAft>
                          <a:spcPts val="0"/>
                        </a:spcAft>
                        <a:buNone/>
                      </a:pPr>
                      <a:r>
                        <a:rPr lang="en-US" sz="1200">
                          <a:latin typeface="Arial"/>
                          <a:ea typeface="Arial"/>
                          <a:cs typeface="Arial"/>
                          <a:sym typeface="Arial"/>
                        </a:rPr>
                        <a:t>Is there a clinical requirement?</a:t>
                      </a:r>
                      <a:endParaRPr>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200">
                          <a:latin typeface="Arial"/>
                          <a:ea typeface="Arial"/>
                          <a:cs typeface="Arial"/>
                          <a:sym typeface="Arial"/>
                        </a:rPr>
                        <a:t>Yes, the entire course is dedicated to clinical rotations</a:t>
                      </a:r>
                      <a:endParaRPr>
                        <a:latin typeface="Arial"/>
                        <a:ea typeface="Arial"/>
                        <a:cs typeface="Arial"/>
                        <a:sym typeface="Arial"/>
                      </a:endParaRPr>
                    </a:p>
                  </a:txBody>
                  <a:tcPr marL="91450" marR="91450" marT="45725" marB="45725"/>
                </a:tc>
                <a:extLst>
                  <a:ext uri="{0D108BD9-81ED-4DB2-BD59-A6C34878D82A}">
                    <a16:rowId xmlns:a16="http://schemas.microsoft.com/office/drawing/2014/main" val="10003"/>
                  </a:ext>
                </a:extLst>
              </a:tr>
              <a:tr h="339900">
                <a:tc>
                  <a:txBody>
                    <a:bodyPr/>
                    <a:lstStyle/>
                    <a:p>
                      <a:pPr marL="0" marR="0" lvl="0" indent="0" algn="l" rtl="0">
                        <a:spcBef>
                          <a:spcPts val="0"/>
                        </a:spcBef>
                        <a:spcAft>
                          <a:spcPts val="0"/>
                        </a:spcAft>
                        <a:buNone/>
                      </a:pPr>
                      <a:r>
                        <a:rPr lang="en-US" sz="1200">
                          <a:latin typeface="Arial"/>
                          <a:ea typeface="Arial"/>
                          <a:cs typeface="Arial"/>
                          <a:sym typeface="Arial"/>
                        </a:rPr>
                        <a:t>Informational video:</a:t>
                      </a:r>
                      <a:endParaRPr>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200" u="sng">
                          <a:solidFill>
                            <a:schemeClr val="hlink"/>
                          </a:solidFill>
                          <a:latin typeface="Arial"/>
                          <a:ea typeface="Arial"/>
                          <a:cs typeface="Arial"/>
                          <a:sym typeface="Arial"/>
                          <a:hlinkClick r:id="rId3"/>
                        </a:rPr>
                        <a:t>https://youtu.be/CnTRGf7oyZc</a:t>
                      </a:r>
                      <a:endParaRPr sz="1200">
                        <a:latin typeface="Arial"/>
                        <a:ea typeface="Arial"/>
                        <a:cs typeface="Arial"/>
                        <a:sym typeface="Arial"/>
                      </a:endParaRPr>
                    </a:p>
                  </a:txBody>
                  <a:tcPr marL="91450" marR="91450" marT="45725" marB="45725"/>
                </a:tc>
                <a:extLst>
                  <a:ext uri="{0D108BD9-81ED-4DB2-BD59-A6C34878D82A}">
                    <a16:rowId xmlns:a16="http://schemas.microsoft.com/office/drawing/2014/main" val="10004"/>
                  </a:ext>
                </a:extLst>
              </a:tr>
              <a:tr h="464925">
                <a:tc>
                  <a:txBody>
                    <a:bodyPr/>
                    <a:lstStyle/>
                    <a:p>
                      <a:pPr marL="0" marR="0" lvl="0" indent="0" algn="l" rtl="0">
                        <a:spcBef>
                          <a:spcPts val="0"/>
                        </a:spcBef>
                        <a:spcAft>
                          <a:spcPts val="0"/>
                        </a:spcAft>
                        <a:buNone/>
                      </a:pPr>
                      <a:r>
                        <a:rPr lang="en-US" sz="1200">
                          <a:latin typeface="Arial"/>
                          <a:ea typeface="Arial"/>
                          <a:cs typeface="Arial"/>
                          <a:sym typeface="Arial"/>
                        </a:rPr>
                        <a:t>What grade level is this course designed for?</a:t>
                      </a:r>
                      <a:endParaRPr>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200">
                          <a:latin typeface="Arial"/>
                          <a:ea typeface="Arial"/>
                          <a:cs typeface="Arial"/>
                          <a:sym typeface="Arial"/>
                        </a:rPr>
                        <a:t>11</a:t>
                      </a:r>
                      <a:r>
                        <a:rPr lang="en-US" sz="1200" baseline="30000">
                          <a:latin typeface="Arial"/>
                          <a:ea typeface="Arial"/>
                          <a:cs typeface="Arial"/>
                          <a:sym typeface="Arial"/>
                        </a:rPr>
                        <a:t>th</a:t>
                      </a:r>
                      <a:r>
                        <a:rPr lang="en-US" sz="1200">
                          <a:latin typeface="Arial"/>
                          <a:ea typeface="Arial"/>
                          <a:cs typeface="Arial"/>
                          <a:sym typeface="Arial"/>
                        </a:rPr>
                        <a:t> or 12</a:t>
                      </a:r>
                      <a:r>
                        <a:rPr lang="en-US" sz="1200" baseline="30000">
                          <a:latin typeface="Arial"/>
                          <a:ea typeface="Arial"/>
                          <a:cs typeface="Arial"/>
                          <a:sym typeface="Arial"/>
                        </a:rPr>
                        <a:t>th</a:t>
                      </a:r>
                      <a:r>
                        <a:rPr lang="en-US" sz="1200">
                          <a:latin typeface="Arial"/>
                          <a:ea typeface="Arial"/>
                          <a:cs typeface="Arial"/>
                          <a:sym typeface="Arial"/>
                        </a:rPr>
                        <a:t> </a:t>
                      </a:r>
                      <a:endParaRPr>
                        <a:latin typeface="Arial"/>
                        <a:ea typeface="Arial"/>
                        <a:cs typeface="Arial"/>
                        <a:sym typeface="Arial"/>
                      </a:endParaRPr>
                    </a:p>
                  </a:txBody>
                  <a:tcPr marL="91450" marR="91450" marT="45725" marB="45725"/>
                </a:tc>
                <a:extLst>
                  <a:ext uri="{0D108BD9-81ED-4DB2-BD59-A6C34878D82A}">
                    <a16:rowId xmlns:a16="http://schemas.microsoft.com/office/drawing/2014/main" val="10005"/>
                  </a:ext>
                </a:extLst>
              </a:tr>
              <a:tr h="650875">
                <a:tc>
                  <a:txBody>
                    <a:bodyPr/>
                    <a:lstStyle/>
                    <a:p>
                      <a:pPr marL="0" marR="0" lvl="0" indent="0" algn="l" rtl="0">
                        <a:spcBef>
                          <a:spcPts val="0"/>
                        </a:spcBef>
                        <a:spcAft>
                          <a:spcPts val="0"/>
                        </a:spcAft>
                        <a:buNone/>
                      </a:pPr>
                      <a:r>
                        <a:rPr lang="en-US" sz="1200">
                          <a:latin typeface="Arial"/>
                          <a:ea typeface="Arial"/>
                          <a:cs typeface="Arial"/>
                          <a:sym typeface="Arial"/>
                        </a:rPr>
                        <a:t>If I take this course in 11</a:t>
                      </a:r>
                      <a:r>
                        <a:rPr lang="en-US" sz="1200" baseline="30000">
                          <a:latin typeface="Arial"/>
                          <a:ea typeface="Arial"/>
                          <a:cs typeface="Arial"/>
                          <a:sym typeface="Arial"/>
                        </a:rPr>
                        <a:t>th</a:t>
                      </a:r>
                      <a:r>
                        <a:rPr lang="en-US" sz="1200">
                          <a:latin typeface="Arial"/>
                          <a:ea typeface="Arial"/>
                          <a:cs typeface="Arial"/>
                          <a:sym typeface="Arial"/>
                        </a:rPr>
                        <a:t> grade, what are my options in 12</a:t>
                      </a:r>
                      <a:r>
                        <a:rPr lang="en-US" sz="1200" baseline="30000">
                          <a:latin typeface="Arial"/>
                          <a:ea typeface="Arial"/>
                          <a:cs typeface="Arial"/>
                          <a:sym typeface="Arial"/>
                        </a:rPr>
                        <a:t>th</a:t>
                      </a:r>
                      <a:r>
                        <a:rPr lang="en-US" sz="1200">
                          <a:latin typeface="Arial"/>
                          <a:ea typeface="Arial"/>
                          <a:cs typeface="Arial"/>
                          <a:sym typeface="Arial"/>
                        </a:rPr>
                        <a:t> grade?</a:t>
                      </a:r>
                      <a:endParaRPr>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200">
                          <a:latin typeface="Arial"/>
                          <a:ea typeface="Arial"/>
                          <a:cs typeface="Arial"/>
                          <a:sym typeface="Arial"/>
                        </a:rPr>
                        <a:t>PCT, MA, or any combination of Health Science electives</a:t>
                      </a:r>
                      <a:endParaRPr>
                        <a:latin typeface="Arial"/>
                        <a:ea typeface="Arial"/>
                        <a:cs typeface="Arial"/>
                        <a:sym typeface="Arial"/>
                      </a:endParaRPr>
                    </a:p>
                  </a:txBody>
                  <a:tcPr marL="91450" marR="91450" marT="45725" marB="45725"/>
                </a:tc>
                <a:extLst>
                  <a:ext uri="{0D108BD9-81ED-4DB2-BD59-A6C34878D82A}">
                    <a16:rowId xmlns:a16="http://schemas.microsoft.com/office/drawing/2014/main" val="10006"/>
                  </a:ext>
                </a:extLst>
              </a:tr>
            </a:tbl>
          </a:graphicData>
        </a:graphic>
      </p:graphicFrame>
      <p:graphicFrame>
        <p:nvGraphicFramePr>
          <p:cNvPr id="192" name="Google Shape;192;p4"/>
          <p:cNvGraphicFramePr/>
          <p:nvPr>
            <p:extLst>
              <p:ext uri="{D42A27DB-BD31-4B8C-83A1-F6EECF244321}">
                <p14:modId xmlns:p14="http://schemas.microsoft.com/office/powerpoint/2010/main" val="546687516"/>
              </p:ext>
            </p:extLst>
          </p:nvPr>
        </p:nvGraphicFramePr>
        <p:xfrm>
          <a:off x="611715" y="6246468"/>
          <a:ext cx="6548450" cy="2284325"/>
        </p:xfrm>
        <a:graphic>
          <a:graphicData uri="http://schemas.openxmlformats.org/drawingml/2006/table">
            <a:tbl>
              <a:tblPr firstRow="1" firstCol="1" bandRow="1">
                <a:noFill/>
                <a:tableStyleId>{528771F7-5A0A-43D1-94B2-49548A25E665}</a:tableStyleId>
              </a:tblPr>
              <a:tblGrid>
                <a:gridCol w="1249100">
                  <a:extLst>
                    <a:ext uri="{9D8B030D-6E8A-4147-A177-3AD203B41FA5}">
                      <a16:colId xmlns:a16="http://schemas.microsoft.com/office/drawing/2014/main" val="20000"/>
                    </a:ext>
                  </a:extLst>
                </a:gridCol>
                <a:gridCol w="968100">
                  <a:extLst>
                    <a:ext uri="{9D8B030D-6E8A-4147-A177-3AD203B41FA5}">
                      <a16:colId xmlns:a16="http://schemas.microsoft.com/office/drawing/2014/main" val="20001"/>
                    </a:ext>
                  </a:extLst>
                </a:gridCol>
                <a:gridCol w="1087675">
                  <a:extLst>
                    <a:ext uri="{9D8B030D-6E8A-4147-A177-3AD203B41FA5}">
                      <a16:colId xmlns:a16="http://schemas.microsoft.com/office/drawing/2014/main" val="20002"/>
                    </a:ext>
                  </a:extLst>
                </a:gridCol>
                <a:gridCol w="1566400">
                  <a:extLst>
                    <a:ext uri="{9D8B030D-6E8A-4147-A177-3AD203B41FA5}">
                      <a16:colId xmlns:a16="http://schemas.microsoft.com/office/drawing/2014/main" val="20003"/>
                    </a:ext>
                  </a:extLst>
                </a:gridCol>
                <a:gridCol w="1677175">
                  <a:extLst>
                    <a:ext uri="{9D8B030D-6E8A-4147-A177-3AD203B41FA5}">
                      <a16:colId xmlns:a16="http://schemas.microsoft.com/office/drawing/2014/main" val="20004"/>
                    </a:ext>
                  </a:extLst>
                </a:gridCol>
              </a:tblGrid>
              <a:tr h="450325">
                <a:tc>
                  <a:txBody>
                    <a:bodyPr/>
                    <a:lstStyle/>
                    <a:p>
                      <a:pPr marL="0" marR="0" lvl="0" indent="0" algn="l" rtl="0">
                        <a:lnSpc>
                          <a:spcPct val="107000"/>
                        </a:lnSpc>
                        <a:spcBef>
                          <a:spcPts val="0"/>
                        </a:spcBef>
                        <a:spcAft>
                          <a:spcPts val="0"/>
                        </a:spcAft>
                        <a:buNone/>
                      </a:pPr>
                      <a:r>
                        <a:rPr lang="en-US" sz="1000"/>
                        <a:t>Program of Study Course Sequence</a:t>
                      </a:r>
                      <a:endParaRPr sz="1100">
                        <a:latin typeface="Calibri"/>
                        <a:ea typeface="Calibri"/>
                        <a:cs typeface="Calibri"/>
                        <a:sym typeface="Calibri"/>
                      </a:endParaRPr>
                    </a:p>
                  </a:txBody>
                  <a:tcPr marL="68500" marR="68500" marT="0" marB="0" anchor="ctr"/>
                </a:tc>
                <a:tc>
                  <a:txBody>
                    <a:bodyPr/>
                    <a:lstStyle/>
                    <a:p>
                      <a:pPr marL="0" marR="0" lvl="0" indent="0" algn="ctr" rtl="0">
                        <a:lnSpc>
                          <a:spcPct val="107000"/>
                        </a:lnSpc>
                        <a:spcBef>
                          <a:spcPts val="0"/>
                        </a:spcBef>
                        <a:spcAft>
                          <a:spcPts val="0"/>
                        </a:spcAft>
                        <a:buNone/>
                      </a:pPr>
                      <a:r>
                        <a:rPr lang="en-US" sz="1000"/>
                        <a:t>9</a:t>
                      </a:r>
                      <a:r>
                        <a:rPr lang="en-US" sz="1000" baseline="30000"/>
                        <a:t>th</a:t>
                      </a:r>
                      <a:r>
                        <a:rPr lang="en-US" sz="1000"/>
                        <a:t> Grade</a:t>
                      </a:r>
                      <a:endParaRPr sz="1100">
                        <a:latin typeface="Calibri"/>
                        <a:ea typeface="Calibri"/>
                        <a:cs typeface="Calibri"/>
                        <a:sym typeface="Calibri"/>
                      </a:endParaRPr>
                    </a:p>
                  </a:txBody>
                  <a:tcPr marL="68500" marR="68500" marT="0" marB="0" anchor="ctr"/>
                </a:tc>
                <a:tc>
                  <a:txBody>
                    <a:bodyPr/>
                    <a:lstStyle/>
                    <a:p>
                      <a:pPr marL="0" marR="0" lvl="0" indent="0" algn="ctr" rtl="0">
                        <a:lnSpc>
                          <a:spcPct val="107000"/>
                        </a:lnSpc>
                        <a:spcBef>
                          <a:spcPts val="0"/>
                        </a:spcBef>
                        <a:spcAft>
                          <a:spcPts val="0"/>
                        </a:spcAft>
                        <a:buNone/>
                      </a:pPr>
                      <a:r>
                        <a:rPr lang="en-US" sz="1000"/>
                        <a:t>10</a:t>
                      </a:r>
                      <a:r>
                        <a:rPr lang="en-US" sz="1000" baseline="30000"/>
                        <a:t>th</a:t>
                      </a:r>
                      <a:r>
                        <a:rPr lang="en-US" sz="1000"/>
                        <a:t> Grade</a:t>
                      </a:r>
                      <a:endParaRPr sz="1100">
                        <a:latin typeface="Calibri"/>
                        <a:ea typeface="Calibri"/>
                        <a:cs typeface="Calibri"/>
                        <a:sym typeface="Calibri"/>
                      </a:endParaRPr>
                    </a:p>
                  </a:txBody>
                  <a:tcPr marL="68500" marR="68500" marT="0" marB="0" anchor="ctr"/>
                </a:tc>
                <a:tc>
                  <a:txBody>
                    <a:bodyPr/>
                    <a:lstStyle/>
                    <a:p>
                      <a:pPr marL="0" marR="0" lvl="0" indent="0" algn="ctr" rtl="0">
                        <a:lnSpc>
                          <a:spcPct val="107000"/>
                        </a:lnSpc>
                        <a:spcBef>
                          <a:spcPts val="0"/>
                        </a:spcBef>
                        <a:spcAft>
                          <a:spcPts val="0"/>
                        </a:spcAft>
                        <a:buNone/>
                      </a:pPr>
                      <a:r>
                        <a:rPr lang="en-US" sz="1000"/>
                        <a:t>11</a:t>
                      </a:r>
                      <a:r>
                        <a:rPr lang="en-US" sz="1000" baseline="30000"/>
                        <a:t>th</a:t>
                      </a:r>
                      <a:r>
                        <a:rPr lang="en-US" sz="1000"/>
                        <a:t> Grade</a:t>
                      </a:r>
                      <a:endParaRPr sz="1100">
                        <a:latin typeface="Calibri"/>
                        <a:ea typeface="Calibri"/>
                        <a:cs typeface="Calibri"/>
                        <a:sym typeface="Calibri"/>
                      </a:endParaRPr>
                    </a:p>
                  </a:txBody>
                  <a:tcPr marL="68500" marR="68500" marT="0" marB="0" anchor="ctr"/>
                </a:tc>
                <a:tc>
                  <a:txBody>
                    <a:bodyPr/>
                    <a:lstStyle/>
                    <a:p>
                      <a:pPr marL="0" marR="0" lvl="0" indent="0" algn="ctr" rtl="0">
                        <a:lnSpc>
                          <a:spcPct val="107000"/>
                        </a:lnSpc>
                        <a:spcBef>
                          <a:spcPts val="0"/>
                        </a:spcBef>
                        <a:spcAft>
                          <a:spcPts val="0"/>
                        </a:spcAft>
                        <a:buNone/>
                      </a:pPr>
                      <a:r>
                        <a:rPr lang="en-US" sz="1000"/>
                        <a:t>12</a:t>
                      </a:r>
                      <a:r>
                        <a:rPr lang="en-US" sz="1000" baseline="30000"/>
                        <a:t>th</a:t>
                      </a:r>
                      <a:r>
                        <a:rPr lang="en-US" sz="1000"/>
                        <a:t> Grade</a:t>
                      </a:r>
                      <a:endParaRPr sz="1100">
                        <a:latin typeface="Calibri"/>
                        <a:ea typeface="Calibri"/>
                        <a:cs typeface="Calibri"/>
                        <a:sym typeface="Calibri"/>
                      </a:endParaRPr>
                    </a:p>
                  </a:txBody>
                  <a:tcPr marL="68500" marR="68500" marT="0" marB="0" anchor="ctr"/>
                </a:tc>
                <a:extLst>
                  <a:ext uri="{0D108BD9-81ED-4DB2-BD59-A6C34878D82A}">
                    <a16:rowId xmlns:a16="http://schemas.microsoft.com/office/drawing/2014/main" val="10000"/>
                  </a:ext>
                </a:extLst>
              </a:tr>
              <a:tr h="1834000">
                <a:tc>
                  <a:txBody>
                    <a:bodyPr/>
                    <a:lstStyle/>
                    <a:p>
                      <a:pPr marL="0" marR="0" lvl="0" indent="0" algn="ctr" rtl="0">
                        <a:lnSpc>
                          <a:spcPct val="107000"/>
                        </a:lnSpc>
                        <a:spcBef>
                          <a:spcPts val="0"/>
                        </a:spcBef>
                        <a:spcAft>
                          <a:spcPts val="0"/>
                        </a:spcAft>
                        <a:buNone/>
                      </a:pPr>
                      <a:r>
                        <a:rPr lang="en-US" sz="1200"/>
                        <a:t>Health Science:             Clinical Rotations</a:t>
                      </a:r>
                      <a:endParaRPr sz="1100">
                        <a:latin typeface="Calibri"/>
                        <a:ea typeface="Calibri"/>
                        <a:cs typeface="Calibri"/>
                        <a:sym typeface="Calibri"/>
                      </a:endParaRPr>
                    </a:p>
                  </a:txBody>
                  <a:tcPr marL="68500" marR="68500" marT="0" marB="0" anchor="ctr"/>
                </a:tc>
                <a:tc>
                  <a:txBody>
                    <a:bodyPr/>
                    <a:lstStyle/>
                    <a:p>
                      <a:pPr marL="0" marR="0" lvl="0" indent="0" algn="ctr" rtl="0">
                        <a:lnSpc>
                          <a:spcPct val="107000"/>
                        </a:lnSpc>
                        <a:spcBef>
                          <a:spcPts val="0"/>
                        </a:spcBef>
                        <a:spcAft>
                          <a:spcPts val="0"/>
                        </a:spcAft>
                        <a:buNone/>
                      </a:pPr>
                      <a:r>
                        <a:rPr lang="en-US" sz="1000"/>
                        <a:t>Medical Terminology</a:t>
                      </a:r>
                      <a:br>
                        <a:rPr lang="en-US" sz="1000"/>
                      </a:br>
                      <a:r>
                        <a:rPr lang="en-US" sz="900"/>
                        <a:t>(1 credit) </a:t>
                      </a:r>
                      <a:endParaRPr sz="1200">
                        <a:latin typeface="Calibri"/>
                        <a:ea typeface="Calibri"/>
                        <a:cs typeface="Calibri"/>
                        <a:sym typeface="Calibri"/>
                      </a:endParaRPr>
                    </a:p>
                  </a:txBody>
                  <a:tcPr marL="68500" marR="68500" marT="0" marB="0" anchor="ctr"/>
                </a:tc>
                <a:tc>
                  <a:txBody>
                    <a:bodyPr/>
                    <a:lstStyle/>
                    <a:p>
                      <a:pPr marL="0" marR="0" lvl="0" indent="0" algn="ctr" rtl="0">
                        <a:lnSpc>
                          <a:spcPct val="107000"/>
                        </a:lnSpc>
                        <a:spcBef>
                          <a:spcPts val="0"/>
                        </a:spcBef>
                        <a:spcAft>
                          <a:spcPts val="0"/>
                        </a:spcAft>
                        <a:buNone/>
                      </a:pPr>
                      <a:r>
                        <a:rPr lang="en-US" sz="1000"/>
                        <a:t>Health Science Theory</a:t>
                      </a:r>
                      <a:br>
                        <a:rPr lang="en-US" sz="1000"/>
                      </a:br>
                      <a:r>
                        <a:rPr lang="en-US" sz="900"/>
                        <a:t>(1 credit)</a:t>
                      </a:r>
                      <a:endParaRPr sz="1200"/>
                    </a:p>
                  </a:txBody>
                  <a:tcPr marL="68500" marR="68500" marT="0" marB="0" anchor="ctr"/>
                </a:tc>
                <a:tc>
                  <a:txBody>
                    <a:bodyPr/>
                    <a:lstStyle/>
                    <a:p>
                      <a:pPr marL="0" marR="0" lvl="0" indent="0" algn="ctr" rtl="0">
                        <a:lnSpc>
                          <a:spcPct val="107000"/>
                        </a:lnSpc>
                        <a:spcBef>
                          <a:spcPts val="0"/>
                        </a:spcBef>
                        <a:spcAft>
                          <a:spcPts val="0"/>
                        </a:spcAft>
                        <a:buNone/>
                      </a:pPr>
                      <a:r>
                        <a:rPr lang="en-US" sz="1000" dirty="0"/>
                        <a:t>Anatomy and Physiology</a:t>
                      </a:r>
                      <a:endParaRPr sz="1200" dirty="0"/>
                    </a:p>
                    <a:p>
                      <a:pPr marL="0" marR="0" lvl="0" indent="0" algn="ctr" rtl="0">
                        <a:lnSpc>
                          <a:spcPct val="107000"/>
                        </a:lnSpc>
                        <a:spcBef>
                          <a:spcPts val="0"/>
                        </a:spcBef>
                        <a:spcAft>
                          <a:spcPts val="0"/>
                        </a:spcAft>
                        <a:buNone/>
                      </a:pPr>
                      <a:r>
                        <a:rPr lang="en-US" sz="900" dirty="0"/>
                        <a:t>(1 credit)</a:t>
                      </a:r>
                      <a:r>
                        <a:rPr lang="en-US" sz="1000" dirty="0"/>
                        <a:t> </a:t>
                      </a:r>
                      <a:endParaRPr sz="1200" dirty="0"/>
                    </a:p>
                    <a:p>
                      <a:pPr marL="0" marR="0" lvl="0" indent="0" algn="ctr" rtl="0">
                        <a:lnSpc>
                          <a:spcPct val="107000"/>
                        </a:lnSpc>
                        <a:spcBef>
                          <a:spcPts val="0"/>
                        </a:spcBef>
                        <a:spcAft>
                          <a:spcPts val="0"/>
                        </a:spcAft>
                        <a:buNone/>
                      </a:pPr>
                      <a:r>
                        <a:rPr lang="en-US" sz="1000" dirty="0"/>
                        <a:t>AND </a:t>
                      </a:r>
                      <a:endParaRPr sz="1200" dirty="0"/>
                    </a:p>
                    <a:p>
                      <a:pPr marL="0" marR="0" lvl="0" indent="0" algn="ctr" rtl="0">
                        <a:lnSpc>
                          <a:spcPct val="107000"/>
                        </a:lnSpc>
                        <a:spcBef>
                          <a:spcPts val="0"/>
                        </a:spcBef>
                        <a:spcAft>
                          <a:spcPts val="0"/>
                        </a:spcAft>
                        <a:buNone/>
                      </a:pPr>
                      <a:r>
                        <a:rPr lang="en-US" sz="1000" dirty="0"/>
                        <a:t>Practicum in Health Science I: Clinical Rotations </a:t>
                      </a:r>
                      <a:endParaRPr sz="1200" dirty="0"/>
                    </a:p>
                    <a:p>
                      <a:pPr marL="0" marR="0" lvl="0" indent="0" algn="ctr" rtl="0">
                        <a:lnSpc>
                          <a:spcPct val="107000"/>
                        </a:lnSpc>
                        <a:spcBef>
                          <a:spcPts val="0"/>
                        </a:spcBef>
                        <a:spcAft>
                          <a:spcPts val="0"/>
                        </a:spcAft>
                        <a:buNone/>
                      </a:pPr>
                      <a:r>
                        <a:rPr lang="en-US" sz="900" dirty="0"/>
                        <a:t>(2 Credits)</a:t>
                      </a:r>
                      <a:endParaRPr sz="1200" dirty="0"/>
                    </a:p>
                  </a:txBody>
                  <a:tcPr marL="68500" marR="68500" marT="0" marB="0" anchor="ctr"/>
                </a:tc>
                <a:tc>
                  <a:txBody>
                    <a:bodyPr/>
                    <a:lstStyle/>
                    <a:p>
                      <a:pPr marL="0" marR="0" lvl="0" indent="0" algn="ctr" rtl="0">
                        <a:lnSpc>
                          <a:spcPct val="107000"/>
                        </a:lnSpc>
                        <a:spcBef>
                          <a:spcPts val="0"/>
                        </a:spcBef>
                        <a:spcAft>
                          <a:spcPts val="0"/>
                        </a:spcAft>
                        <a:buNone/>
                      </a:pPr>
                      <a:r>
                        <a:rPr lang="en-US" sz="1000" dirty="0"/>
                        <a:t>Practicum in Health </a:t>
                      </a:r>
                      <a:endParaRPr sz="1200" dirty="0"/>
                    </a:p>
                    <a:p>
                      <a:pPr marL="0" marR="0" lvl="0" indent="0" algn="ctr" rtl="0">
                        <a:lnSpc>
                          <a:spcPct val="107000"/>
                        </a:lnSpc>
                        <a:spcBef>
                          <a:spcPts val="0"/>
                        </a:spcBef>
                        <a:spcAft>
                          <a:spcPts val="0"/>
                        </a:spcAft>
                        <a:buNone/>
                      </a:pPr>
                      <a:r>
                        <a:rPr lang="en-US" sz="1000" dirty="0"/>
                        <a:t>Science II: PCT </a:t>
                      </a:r>
                      <a:endParaRPr sz="1200" dirty="0"/>
                    </a:p>
                    <a:p>
                      <a:pPr marL="0" marR="0" lvl="0" indent="0" algn="ctr" rtl="0">
                        <a:lnSpc>
                          <a:spcPct val="107000"/>
                        </a:lnSpc>
                        <a:spcBef>
                          <a:spcPts val="0"/>
                        </a:spcBef>
                        <a:spcAft>
                          <a:spcPts val="0"/>
                        </a:spcAft>
                        <a:buNone/>
                      </a:pPr>
                      <a:r>
                        <a:rPr lang="en-US" sz="900" dirty="0"/>
                        <a:t>(2 credits) </a:t>
                      </a:r>
                      <a:endParaRPr sz="1200" dirty="0"/>
                    </a:p>
                    <a:p>
                      <a:pPr marL="0" marR="0" lvl="0" indent="0" algn="ctr" rtl="0">
                        <a:lnSpc>
                          <a:spcPct val="107000"/>
                        </a:lnSpc>
                        <a:spcBef>
                          <a:spcPts val="0"/>
                        </a:spcBef>
                        <a:spcAft>
                          <a:spcPts val="0"/>
                        </a:spcAft>
                        <a:buNone/>
                      </a:pPr>
                      <a:r>
                        <a:rPr lang="en-US" sz="1000" dirty="0"/>
                        <a:t>OR</a:t>
                      </a:r>
                      <a:endParaRPr sz="1200" dirty="0"/>
                    </a:p>
                    <a:p>
                      <a:pPr marL="0" marR="0" lvl="0" indent="0" algn="ctr" rtl="0">
                        <a:lnSpc>
                          <a:spcPct val="107000"/>
                        </a:lnSpc>
                        <a:spcBef>
                          <a:spcPts val="0"/>
                        </a:spcBef>
                        <a:spcAft>
                          <a:spcPts val="0"/>
                        </a:spcAft>
                        <a:buNone/>
                      </a:pPr>
                      <a:r>
                        <a:rPr lang="en-US" sz="1000" dirty="0"/>
                        <a:t>Practicum in Health       </a:t>
                      </a:r>
                      <a:endParaRPr sz="1200" dirty="0"/>
                    </a:p>
                    <a:p>
                      <a:pPr marL="0" marR="0" lvl="0" indent="0" algn="ctr" rtl="0">
                        <a:lnSpc>
                          <a:spcPct val="107000"/>
                        </a:lnSpc>
                        <a:spcBef>
                          <a:spcPts val="0"/>
                        </a:spcBef>
                        <a:spcAft>
                          <a:spcPts val="0"/>
                        </a:spcAft>
                        <a:buNone/>
                      </a:pPr>
                      <a:r>
                        <a:rPr lang="en-US" sz="1000" dirty="0"/>
                        <a:t>Science II: CMA</a:t>
                      </a:r>
                      <a:endParaRPr sz="1200" dirty="0"/>
                    </a:p>
                    <a:p>
                      <a:pPr marL="0" marR="0" lvl="0" indent="0" algn="ctr" rtl="0">
                        <a:lnSpc>
                          <a:spcPct val="107000"/>
                        </a:lnSpc>
                        <a:spcBef>
                          <a:spcPts val="0"/>
                        </a:spcBef>
                        <a:spcAft>
                          <a:spcPts val="0"/>
                        </a:spcAft>
                        <a:buNone/>
                      </a:pPr>
                      <a:r>
                        <a:rPr lang="en-US" sz="900" dirty="0"/>
                        <a:t>(2 credits)</a:t>
                      </a:r>
                      <a:endParaRPr sz="1200" dirty="0">
                        <a:latin typeface="Calibri"/>
                        <a:ea typeface="Calibri"/>
                        <a:cs typeface="Calibri"/>
                        <a:sym typeface="Calibri"/>
                      </a:endParaRPr>
                    </a:p>
                  </a:txBody>
                  <a:tcPr marL="68500" marR="68500" marT="0" marB="0"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p6"/>
          <p:cNvSpPr txBox="1">
            <a:spLocks noGrp="1"/>
          </p:cNvSpPr>
          <p:nvPr>
            <p:ph type="title"/>
          </p:nvPr>
        </p:nvSpPr>
        <p:spPr>
          <a:xfrm>
            <a:off x="611716" y="415562"/>
            <a:ext cx="6548967" cy="588109"/>
          </a:xfrm>
          <a:prstGeom prst="rect">
            <a:avLst/>
          </a:prstGeom>
          <a:solidFill>
            <a:srgbClr val="F4CCCC"/>
          </a:solid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98039"/>
              <a:buFont typeface="Twentieth Century"/>
              <a:buNone/>
            </a:pPr>
            <a:r>
              <a:rPr lang="en-US">
                <a:solidFill>
                  <a:schemeClr val="dk1"/>
                </a:solidFill>
                <a:latin typeface="Twentieth Century"/>
                <a:ea typeface="Twentieth Century"/>
                <a:cs typeface="Twentieth Century"/>
                <a:sym typeface="Twentieth Century"/>
              </a:rPr>
              <a:t>EMERGENCY MEDICAL TECHNICIAN (EMT)</a:t>
            </a:r>
            <a:endParaRPr/>
          </a:p>
        </p:txBody>
      </p:sp>
      <p:sp>
        <p:nvSpPr>
          <p:cNvPr id="198" name="Google Shape;198;p6"/>
          <p:cNvSpPr txBox="1"/>
          <p:nvPr/>
        </p:nvSpPr>
        <p:spPr>
          <a:xfrm>
            <a:off x="611725" y="1176474"/>
            <a:ext cx="6548400" cy="1939500"/>
          </a:xfrm>
          <a:prstGeom prst="rect">
            <a:avLst/>
          </a:prstGeom>
          <a:solidFill>
            <a:srgbClr val="BAD8F8"/>
          </a:solidFill>
          <a:ln w="9525" cap="flat" cmpd="sng">
            <a:solidFill>
              <a:srgbClr val="2581B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0" u="none" strike="noStrike">
                <a:solidFill>
                  <a:srgbClr val="000000"/>
                </a:solidFill>
              </a:rPr>
              <a:t>Calling all future paramedics or </a:t>
            </a:r>
            <a:r>
              <a:rPr lang="en-US" sz="1200"/>
              <a:t>EMTs or anyone that has an interest in becoming an Emergency Physician, Trauma Surgeon or Emergency Room or ICU Nurse</a:t>
            </a:r>
            <a:r>
              <a:rPr lang="en-US" sz="1200" i="0" u="none" strike="noStrike">
                <a:solidFill>
                  <a:srgbClr val="000000"/>
                </a:solidFill>
              </a:rPr>
              <a:t>. In this pathway, you will learn emergency medical information related to signs/symptoms of trauma and its assessment, patient care skills, and appropriate treatment of emergent medical conditions.  If you successfully complete the class, clinicals/ride alongs, and pass the National Registry exam, you would be eligible to work as an EMT right out of high school.  The EMT program could be a step to becoming a firefighter/paramedic and is also good for someone who likes a challenge. KCAL will only have 2</a:t>
            </a:r>
            <a:r>
              <a:rPr lang="en-US" sz="1200"/>
              <a:t>6</a:t>
            </a:r>
            <a:r>
              <a:rPr lang="en-US" sz="1200" i="0" u="none" strike="noStrike">
                <a:solidFill>
                  <a:srgbClr val="000000"/>
                </a:solidFill>
              </a:rPr>
              <a:t> seats (for seniors only) in the EMT Practicum for the 2</a:t>
            </a:r>
            <a:r>
              <a:rPr lang="en-US" sz="1200"/>
              <a:t>4</a:t>
            </a:r>
            <a:r>
              <a:rPr lang="en-US" sz="1200" i="0" u="none" strike="noStrike">
                <a:solidFill>
                  <a:srgbClr val="000000"/>
                </a:solidFill>
              </a:rPr>
              <a:t>-2</a:t>
            </a:r>
            <a:r>
              <a:rPr lang="en-US" sz="1200"/>
              <a:t>5</a:t>
            </a:r>
            <a:r>
              <a:rPr lang="en-US" sz="1200" i="0" u="none" strike="noStrike">
                <a:solidFill>
                  <a:srgbClr val="000000"/>
                </a:solidFill>
              </a:rPr>
              <a:t> school year. Junior students are in the Pre-EMT classes (Patho and A&amp;P) so that they may have a solid base for this challenging class</a:t>
            </a:r>
            <a:r>
              <a:rPr lang="en-US" sz="1200" b="0" i="0" u="none" strike="noStrike">
                <a:solidFill>
                  <a:srgbClr val="000000"/>
                </a:solidFill>
                <a:latin typeface="Roboto"/>
                <a:ea typeface="Roboto"/>
                <a:cs typeface="Roboto"/>
                <a:sym typeface="Roboto"/>
              </a:rPr>
              <a:t>.</a:t>
            </a:r>
            <a:endParaRPr sz="1200">
              <a:solidFill>
                <a:srgbClr val="000000"/>
              </a:solidFill>
              <a:latin typeface="Roboto"/>
              <a:ea typeface="Roboto"/>
              <a:cs typeface="Roboto"/>
              <a:sym typeface="Roboto"/>
            </a:endParaRPr>
          </a:p>
        </p:txBody>
      </p:sp>
      <p:graphicFrame>
        <p:nvGraphicFramePr>
          <p:cNvPr id="199" name="Google Shape;199;p6"/>
          <p:cNvGraphicFramePr/>
          <p:nvPr/>
        </p:nvGraphicFramePr>
        <p:xfrm>
          <a:off x="611716" y="3288252"/>
          <a:ext cx="2111200" cy="3444285"/>
        </p:xfrm>
        <a:graphic>
          <a:graphicData uri="http://schemas.openxmlformats.org/drawingml/2006/table">
            <a:tbl>
              <a:tblPr firstRow="1" bandRow="1">
                <a:noFill/>
                <a:tableStyleId>{528771F7-5A0A-43D1-94B2-49548A25E665}</a:tableStyleId>
              </a:tblPr>
              <a:tblGrid>
                <a:gridCol w="1163300">
                  <a:extLst>
                    <a:ext uri="{9D8B030D-6E8A-4147-A177-3AD203B41FA5}">
                      <a16:colId xmlns:a16="http://schemas.microsoft.com/office/drawing/2014/main" val="20000"/>
                    </a:ext>
                  </a:extLst>
                </a:gridCol>
                <a:gridCol w="947900">
                  <a:extLst>
                    <a:ext uri="{9D8B030D-6E8A-4147-A177-3AD203B41FA5}">
                      <a16:colId xmlns:a16="http://schemas.microsoft.com/office/drawing/2014/main" val="20001"/>
                    </a:ext>
                  </a:extLst>
                </a:gridCol>
              </a:tblGrid>
              <a:tr h="415800">
                <a:tc>
                  <a:txBody>
                    <a:bodyPr/>
                    <a:lstStyle/>
                    <a:p>
                      <a:pPr marL="0" marR="0" lvl="0" indent="0" algn="l" rtl="0">
                        <a:spcBef>
                          <a:spcPts val="0"/>
                        </a:spcBef>
                        <a:spcAft>
                          <a:spcPts val="0"/>
                        </a:spcAft>
                        <a:buNone/>
                      </a:pPr>
                      <a:r>
                        <a:rPr lang="en-US" sz="1200"/>
                        <a:t>EMT Practicum Fees</a:t>
                      </a:r>
                      <a:endParaRPr/>
                    </a:p>
                  </a:txBody>
                  <a:tcPr marL="91450" marR="91450" marT="45725" marB="45725" anchor="ctr"/>
                </a:tc>
                <a:tc>
                  <a:txBody>
                    <a:bodyPr/>
                    <a:lstStyle/>
                    <a:p>
                      <a:pPr marL="0" marR="0" lvl="0" indent="0" algn="l" rtl="0">
                        <a:spcBef>
                          <a:spcPts val="0"/>
                        </a:spcBef>
                        <a:spcAft>
                          <a:spcPts val="0"/>
                        </a:spcAft>
                        <a:buNone/>
                      </a:pPr>
                      <a:r>
                        <a:rPr lang="en-US" sz="1200"/>
                        <a:t>Cost</a:t>
                      </a:r>
                      <a:endParaRPr/>
                    </a:p>
                  </a:txBody>
                  <a:tcPr marL="91450" marR="91450" marT="45725" marB="45725" anchor="ctr"/>
                </a:tc>
                <a:extLst>
                  <a:ext uri="{0D108BD9-81ED-4DB2-BD59-A6C34878D82A}">
                    <a16:rowId xmlns:a16="http://schemas.microsoft.com/office/drawing/2014/main" val="10000"/>
                  </a:ext>
                </a:extLst>
              </a:tr>
              <a:tr h="452450">
                <a:tc>
                  <a:txBody>
                    <a:bodyPr/>
                    <a:lstStyle/>
                    <a:p>
                      <a:pPr marL="0" marR="0" lvl="0" indent="0" algn="l" rtl="0">
                        <a:spcBef>
                          <a:spcPts val="0"/>
                        </a:spcBef>
                        <a:spcAft>
                          <a:spcPts val="0"/>
                        </a:spcAft>
                        <a:buNone/>
                      </a:pPr>
                      <a:r>
                        <a:rPr lang="en-US" sz="1200">
                          <a:latin typeface="Arial"/>
                          <a:ea typeface="Arial"/>
                          <a:cs typeface="Arial"/>
                          <a:sym typeface="Arial"/>
                        </a:rPr>
                        <a:t>Uniform</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$125</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1"/>
                  </a:ext>
                </a:extLst>
              </a:tr>
              <a:tr h="403600">
                <a:tc>
                  <a:txBody>
                    <a:bodyPr/>
                    <a:lstStyle/>
                    <a:p>
                      <a:pPr marL="0" marR="0" lvl="0" indent="0" algn="l" rtl="0">
                        <a:spcBef>
                          <a:spcPts val="0"/>
                        </a:spcBef>
                        <a:spcAft>
                          <a:spcPts val="0"/>
                        </a:spcAft>
                        <a:buNone/>
                      </a:pPr>
                      <a:r>
                        <a:rPr lang="en-US" sz="1200">
                          <a:latin typeface="Arial"/>
                          <a:ea typeface="Arial"/>
                          <a:cs typeface="Arial"/>
                          <a:sym typeface="Arial"/>
                        </a:rPr>
                        <a:t>Drug Screen</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$10</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2"/>
                  </a:ext>
                </a:extLst>
              </a:tr>
              <a:tr h="489050">
                <a:tc>
                  <a:txBody>
                    <a:bodyPr/>
                    <a:lstStyle/>
                    <a:p>
                      <a:pPr marL="0" marR="0" lvl="0" indent="0" algn="l" rtl="0">
                        <a:spcBef>
                          <a:spcPts val="0"/>
                        </a:spcBef>
                        <a:spcAft>
                          <a:spcPts val="0"/>
                        </a:spcAft>
                        <a:buNone/>
                      </a:pPr>
                      <a:r>
                        <a:rPr lang="en-US" sz="1200">
                          <a:latin typeface="Arial"/>
                          <a:ea typeface="Arial"/>
                          <a:cs typeface="Arial"/>
                          <a:sym typeface="Arial"/>
                        </a:rPr>
                        <a:t>TB Test</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$30</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3"/>
                  </a:ext>
                </a:extLst>
              </a:tr>
              <a:tr h="518250">
                <a:tc>
                  <a:txBody>
                    <a:bodyPr/>
                    <a:lstStyle/>
                    <a:p>
                      <a:pPr marL="0" marR="0" lvl="0" indent="0" algn="l" rtl="0">
                        <a:spcBef>
                          <a:spcPts val="0"/>
                        </a:spcBef>
                        <a:spcAft>
                          <a:spcPts val="0"/>
                        </a:spcAft>
                        <a:buNone/>
                      </a:pPr>
                      <a:r>
                        <a:rPr lang="en-US" sz="1200">
                          <a:latin typeface="Arial"/>
                          <a:ea typeface="Arial"/>
                          <a:cs typeface="Arial"/>
                          <a:sym typeface="Arial"/>
                        </a:rPr>
                        <a:t>EMT Exam and Fees</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$160</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4"/>
                  </a:ext>
                </a:extLst>
              </a:tr>
              <a:tr h="570500">
                <a:tc>
                  <a:txBody>
                    <a:bodyPr/>
                    <a:lstStyle/>
                    <a:p>
                      <a:pPr marL="0" marR="0" lvl="0" indent="0" algn="l" rtl="0">
                        <a:spcBef>
                          <a:spcPts val="0"/>
                        </a:spcBef>
                        <a:spcAft>
                          <a:spcPts val="0"/>
                        </a:spcAft>
                        <a:buNone/>
                      </a:pPr>
                      <a:r>
                        <a:rPr lang="en-US" sz="1200">
                          <a:latin typeface="Arial"/>
                          <a:ea typeface="Arial"/>
                          <a:cs typeface="Arial"/>
                          <a:sym typeface="Arial"/>
                        </a:rPr>
                        <a:t>Liability Insurance</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$50</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5"/>
                  </a:ext>
                </a:extLst>
              </a:tr>
              <a:tr h="553225">
                <a:tc>
                  <a:txBody>
                    <a:bodyPr/>
                    <a:lstStyle/>
                    <a:p>
                      <a:pPr marL="0" marR="0" lvl="0" indent="0" algn="l" rtl="0">
                        <a:spcBef>
                          <a:spcPts val="0"/>
                        </a:spcBef>
                        <a:spcAft>
                          <a:spcPts val="0"/>
                        </a:spcAft>
                        <a:buNone/>
                      </a:pPr>
                      <a:r>
                        <a:rPr lang="en-US" sz="1200">
                          <a:latin typeface="Arial"/>
                          <a:ea typeface="Arial"/>
                          <a:cs typeface="Arial"/>
                          <a:sym typeface="Arial"/>
                        </a:rPr>
                        <a:t>Fingerprinting</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$45</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6"/>
                  </a:ext>
                </a:extLst>
              </a:tr>
            </a:tbl>
          </a:graphicData>
        </a:graphic>
      </p:graphicFrame>
      <p:graphicFrame>
        <p:nvGraphicFramePr>
          <p:cNvPr id="200" name="Google Shape;200;p6"/>
          <p:cNvGraphicFramePr/>
          <p:nvPr/>
        </p:nvGraphicFramePr>
        <p:xfrm>
          <a:off x="2825720" y="3288251"/>
          <a:ext cx="4334425" cy="3627180"/>
        </p:xfrm>
        <a:graphic>
          <a:graphicData uri="http://schemas.openxmlformats.org/drawingml/2006/table">
            <a:tbl>
              <a:tblPr firstRow="1" bandRow="1">
                <a:noFill/>
                <a:tableStyleId>{528771F7-5A0A-43D1-94B2-49548A25E665}</a:tableStyleId>
              </a:tblPr>
              <a:tblGrid>
                <a:gridCol w="1977100">
                  <a:extLst>
                    <a:ext uri="{9D8B030D-6E8A-4147-A177-3AD203B41FA5}">
                      <a16:colId xmlns:a16="http://schemas.microsoft.com/office/drawing/2014/main" val="20000"/>
                    </a:ext>
                  </a:extLst>
                </a:gridCol>
                <a:gridCol w="2357325">
                  <a:extLst>
                    <a:ext uri="{9D8B030D-6E8A-4147-A177-3AD203B41FA5}">
                      <a16:colId xmlns:a16="http://schemas.microsoft.com/office/drawing/2014/main" val="20001"/>
                    </a:ext>
                  </a:extLst>
                </a:gridCol>
              </a:tblGrid>
              <a:tr h="483200">
                <a:tc>
                  <a:txBody>
                    <a:bodyPr/>
                    <a:lstStyle/>
                    <a:p>
                      <a:pPr marL="0" marR="0" lvl="0" indent="0" algn="l" rtl="0">
                        <a:spcBef>
                          <a:spcPts val="0"/>
                        </a:spcBef>
                        <a:spcAft>
                          <a:spcPts val="0"/>
                        </a:spcAft>
                        <a:buNone/>
                      </a:pPr>
                      <a:r>
                        <a:rPr lang="en-US" sz="1200"/>
                        <a:t>FAQ for this course</a:t>
                      </a:r>
                      <a:endParaRPr/>
                    </a:p>
                  </a:txBody>
                  <a:tcPr marL="91450" marR="91450" marT="45725" marB="45725" anchor="ctr"/>
                </a:tc>
                <a:tc>
                  <a:txBody>
                    <a:bodyPr/>
                    <a:lstStyle/>
                    <a:p>
                      <a:pPr marL="0" marR="0" lvl="0" indent="0" algn="l" rtl="0">
                        <a:spcBef>
                          <a:spcPts val="0"/>
                        </a:spcBef>
                        <a:spcAft>
                          <a:spcPts val="0"/>
                        </a:spcAft>
                        <a:buNone/>
                      </a:pPr>
                      <a:r>
                        <a:rPr lang="en-US" sz="1200"/>
                        <a:t>Answer</a:t>
                      </a:r>
                      <a:endParaRPr/>
                    </a:p>
                  </a:txBody>
                  <a:tcPr marL="91450" marR="91450" marT="45725" marB="45725" anchor="ctr"/>
                </a:tc>
                <a:extLst>
                  <a:ext uri="{0D108BD9-81ED-4DB2-BD59-A6C34878D82A}">
                    <a16:rowId xmlns:a16="http://schemas.microsoft.com/office/drawing/2014/main" val="10000"/>
                  </a:ext>
                </a:extLst>
              </a:tr>
              <a:tr h="464925">
                <a:tc>
                  <a:txBody>
                    <a:bodyPr/>
                    <a:lstStyle/>
                    <a:p>
                      <a:pPr marL="0" marR="0" lvl="0" indent="0" algn="l" rtl="0">
                        <a:spcBef>
                          <a:spcPts val="0"/>
                        </a:spcBef>
                        <a:spcAft>
                          <a:spcPts val="0"/>
                        </a:spcAft>
                        <a:buNone/>
                      </a:pPr>
                      <a:r>
                        <a:rPr lang="en-US" sz="1200">
                          <a:latin typeface="Arial"/>
                          <a:ea typeface="Arial"/>
                          <a:cs typeface="Arial"/>
                          <a:sym typeface="Arial"/>
                        </a:rPr>
                        <a:t>Am I required to have reliable transportation?</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Yes, by December 1, 2024 (Weekends/holidays only)</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1"/>
                  </a:ext>
                </a:extLst>
              </a:tr>
              <a:tr h="461125">
                <a:tc>
                  <a:txBody>
                    <a:bodyPr/>
                    <a:lstStyle/>
                    <a:p>
                      <a:pPr marL="0" marR="0" lvl="0" indent="0" algn="l" rtl="0">
                        <a:spcBef>
                          <a:spcPts val="0"/>
                        </a:spcBef>
                        <a:spcAft>
                          <a:spcPts val="0"/>
                        </a:spcAft>
                        <a:buNone/>
                      </a:pPr>
                      <a:r>
                        <a:rPr lang="en-US" sz="1200">
                          <a:latin typeface="Arial"/>
                          <a:ea typeface="Arial"/>
                          <a:cs typeface="Arial"/>
                          <a:sym typeface="Arial"/>
                        </a:rPr>
                        <a:t>Is there a certification for this class?</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Yes, Emergency Medical Technician</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2"/>
                  </a:ext>
                </a:extLst>
              </a:tr>
              <a:tr h="457200">
                <a:tc>
                  <a:txBody>
                    <a:bodyPr/>
                    <a:lstStyle/>
                    <a:p>
                      <a:pPr marL="0" marR="0" lvl="0" indent="0" algn="l" rtl="0">
                        <a:spcBef>
                          <a:spcPts val="0"/>
                        </a:spcBef>
                        <a:spcAft>
                          <a:spcPts val="0"/>
                        </a:spcAft>
                        <a:buNone/>
                      </a:pPr>
                      <a:r>
                        <a:rPr lang="en-US" sz="1200">
                          <a:latin typeface="Arial"/>
                          <a:ea typeface="Arial"/>
                          <a:cs typeface="Arial"/>
                          <a:sym typeface="Arial"/>
                        </a:rPr>
                        <a:t>Is there a clinical requirement?</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Yes, 36 hours in ER and 42 hours in ambulance</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3"/>
                  </a:ext>
                </a:extLst>
              </a:tr>
              <a:tr h="286875">
                <a:tc>
                  <a:txBody>
                    <a:bodyPr/>
                    <a:lstStyle/>
                    <a:p>
                      <a:pPr marL="0" marR="0" lvl="0" indent="0" algn="l" rtl="0">
                        <a:spcBef>
                          <a:spcPts val="0"/>
                        </a:spcBef>
                        <a:spcAft>
                          <a:spcPts val="0"/>
                        </a:spcAft>
                        <a:buNone/>
                      </a:pPr>
                      <a:r>
                        <a:rPr lang="en-US" sz="1200">
                          <a:latin typeface="Arial"/>
                          <a:ea typeface="Arial"/>
                          <a:cs typeface="Arial"/>
                          <a:sym typeface="Arial"/>
                        </a:rPr>
                        <a:t>Informational video:</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u="sng">
                          <a:solidFill>
                            <a:schemeClr val="hlink"/>
                          </a:solidFill>
                          <a:latin typeface="Arial"/>
                          <a:ea typeface="Arial"/>
                          <a:cs typeface="Arial"/>
                          <a:sym typeface="Arial"/>
                          <a:hlinkClick r:id="rId3"/>
                        </a:rPr>
                        <a:t>https://youtu.be/4_ei2cINlJg</a:t>
                      </a:r>
                      <a:r>
                        <a:rPr lang="en-US" sz="1200">
                          <a:latin typeface="Arial"/>
                          <a:ea typeface="Arial"/>
                          <a:cs typeface="Arial"/>
                          <a:sym typeface="Arial"/>
                        </a:rPr>
                        <a:t> </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4"/>
                  </a:ext>
                </a:extLst>
              </a:tr>
              <a:tr h="464925">
                <a:tc>
                  <a:txBody>
                    <a:bodyPr/>
                    <a:lstStyle/>
                    <a:p>
                      <a:pPr marL="0" marR="0" lvl="0" indent="0" algn="l" rtl="0">
                        <a:spcBef>
                          <a:spcPts val="0"/>
                        </a:spcBef>
                        <a:spcAft>
                          <a:spcPts val="0"/>
                        </a:spcAft>
                        <a:buNone/>
                      </a:pPr>
                      <a:r>
                        <a:rPr lang="en-US" sz="1200">
                          <a:latin typeface="Arial"/>
                          <a:ea typeface="Arial"/>
                          <a:cs typeface="Arial"/>
                          <a:sym typeface="Arial"/>
                        </a:rPr>
                        <a:t>What grade level is this course designed for?</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The practicum is only for 12</a:t>
                      </a:r>
                      <a:r>
                        <a:rPr lang="en-US" sz="1200" baseline="30000">
                          <a:latin typeface="Arial"/>
                          <a:ea typeface="Arial"/>
                          <a:cs typeface="Arial"/>
                          <a:sym typeface="Arial"/>
                        </a:rPr>
                        <a:t>th</a:t>
                      </a:r>
                      <a:r>
                        <a:rPr lang="en-US" sz="1200">
                          <a:latin typeface="Arial"/>
                          <a:ea typeface="Arial"/>
                          <a:cs typeface="Arial"/>
                          <a:sym typeface="Arial"/>
                        </a:rPr>
                        <a:t> graders; 11</a:t>
                      </a:r>
                      <a:r>
                        <a:rPr lang="en-US" sz="1200" baseline="30000">
                          <a:latin typeface="Arial"/>
                          <a:ea typeface="Arial"/>
                          <a:cs typeface="Arial"/>
                          <a:sym typeface="Arial"/>
                        </a:rPr>
                        <a:t>th</a:t>
                      </a:r>
                      <a:r>
                        <a:rPr lang="en-US" sz="1200">
                          <a:latin typeface="Arial"/>
                          <a:ea typeface="Arial"/>
                          <a:cs typeface="Arial"/>
                          <a:sym typeface="Arial"/>
                        </a:rPr>
                        <a:t> graders are enrolled in A&amp;P and Pathophysiology</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5"/>
                  </a:ext>
                </a:extLst>
              </a:tr>
              <a:tr h="650875">
                <a:tc>
                  <a:txBody>
                    <a:bodyPr/>
                    <a:lstStyle/>
                    <a:p>
                      <a:pPr marL="0" marR="0" lvl="0" indent="0" algn="l" rtl="0">
                        <a:spcBef>
                          <a:spcPts val="0"/>
                        </a:spcBef>
                        <a:spcAft>
                          <a:spcPts val="0"/>
                        </a:spcAft>
                        <a:buNone/>
                      </a:pPr>
                      <a:r>
                        <a:rPr lang="en-US" sz="1200">
                          <a:latin typeface="Arial"/>
                          <a:ea typeface="Arial"/>
                          <a:cs typeface="Arial"/>
                          <a:sym typeface="Arial"/>
                        </a:rPr>
                        <a:t>If I take pathophysiology in 11</a:t>
                      </a:r>
                      <a:r>
                        <a:rPr lang="en-US" sz="1200" baseline="30000">
                          <a:latin typeface="Arial"/>
                          <a:ea typeface="Arial"/>
                          <a:cs typeface="Arial"/>
                          <a:sym typeface="Arial"/>
                        </a:rPr>
                        <a:t>th</a:t>
                      </a:r>
                      <a:r>
                        <a:rPr lang="en-US" sz="1200">
                          <a:latin typeface="Arial"/>
                          <a:ea typeface="Arial"/>
                          <a:cs typeface="Arial"/>
                          <a:sym typeface="Arial"/>
                        </a:rPr>
                        <a:t> grade, what are my options in 12</a:t>
                      </a:r>
                      <a:r>
                        <a:rPr lang="en-US" sz="1200" baseline="30000">
                          <a:latin typeface="Arial"/>
                          <a:ea typeface="Arial"/>
                          <a:cs typeface="Arial"/>
                          <a:sym typeface="Arial"/>
                        </a:rPr>
                        <a:t>th</a:t>
                      </a:r>
                      <a:r>
                        <a:rPr lang="en-US" sz="1200">
                          <a:latin typeface="Arial"/>
                          <a:ea typeface="Arial"/>
                          <a:cs typeface="Arial"/>
                          <a:sym typeface="Arial"/>
                        </a:rPr>
                        <a:t> grade?</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EMT Practicum, MA, PCT, or any combination of health science electives</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6"/>
                  </a:ext>
                </a:extLst>
              </a:tr>
            </a:tbl>
          </a:graphicData>
        </a:graphic>
      </p:graphicFrame>
      <p:graphicFrame>
        <p:nvGraphicFramePr>
          <p:cNvPr id="201" name="Google Shape;201;p6"/>
          <p:cNvGraphicFramePr/>
          <p:nvPr>
            <p:extLst>
              <p:ext uri="{D42A27DB-BD31-4B8C-83A1-F6EECF244321}">
                <p14:modId xmlns:p14="http://schemas.microsoft.com/office/powerpoint/2010/main" val="1762503980"/>
              </p:ext>
            </p:extLst>
          </p:nvPr>
        </p:nvGraphicFramePr>
        <p:xfrm>
          <a:off x="611965" y="7131948"/>
          <a:ext cx="6548450" cy="2544225"/>
        </p:xfrm>
        <a:graphic>
          <a:graphicData uri="http://schemas.openxmlformats.org/drawingml/2006/table">
            <a:tbl>
              <a:tblPr firstRow="1" firstCol="1" bandRow="1">
                <a:noFill/>
                <a:tableStyleId>{528771F7-5A0A-43D1-94B2-49548A25E665}</a:tableStyleId>
              </a:tblPr>
              <a:tblGrid>
                <a:gridCol w="1249100">
                  <a:extLst>
                    <a:ext uri="{9D8B030D-6E8A-4147-A177-3AD203B41FA5}">
                      <a16:colId xmlns:a16="http://schemas.microsoft.com/office/drawing/2014/main" val="20000"/>
                    </a:ext>
                  </a:extLst>
                </a:gridCol>
                <a:gridCol w="968100">
                  <a:extLst>
                    <a:ext uri="{9D8B030D-6E8A-4147-A177-3AD203B41FA5}">
                      <a16:colId xmlns:a16="http://schemas.microsoft.com/office/drawing/2014/main" val="20001"/>
                    </a:ext>
                  </a:extLst>
                </a:gridCol>
                <a:gridCol w="1040050">
                  <a:extLst>
                    <a:ext uri="{9D8B030D-6E8A-4147-A177-3AD203B41FA5}">
                      <a16:colId xmlns:a16="http://schemas.microsoft.com/office/drawing/2014/main" val="20002"/>
                    </a:ext>
                  </a:extLst>
                </a:gridCol>
                <a:gridCol w="1614025">
                  <a:extLst>
                    <a:ext uri="{9D8B030D-6E8A-4147-A177-3AD203B41FA5}">
                      <a16:colId xmlns:a16="http://schemas.microsoft.com/office/drawing/2014/main" val="20003"/>
                    </a:ext>
                  </a:extLst>
                </a:gridCol>
                <a:gridCol w="1677175">
                  <a:extLst>
                    <a:ext uri="{9D8B030D-6E8A-4147-A177-3AD203B41FA5}">
                      <a16:colId xmlns:a16="http://schemas.microsoft.com/office/drawing/2014/main" val="20004"/>
                    </a:ext>
                  </a:extLst>
                </a:gridCol>
              </a:tblGrid>
              <a:tr h="497950">
                <a:tc>
                  <a:txBody>
                    <a:bodyPr/>
                    <a:lstStyle/>
                    <a:p>
                      <a:pPr marL="0" marR="0" lvl="0" indent="0" algn="l" rtl="0">
                        <a:lnSpc>
                          <a:spcPct val="107000"/>
                        </a:lnSpc>
                        <a:spcBef>
                          <a:spcPts val="0"/>
                        </a:spcBef>
                        <a:spcAft>
                          <a:spcPts val="0"/>
                        </a:spcAft>
                        <a:buNone/>
                      </a:pPr>
                      <a:r>
                        <a:rPr lang="en-US" sz="1000"/>
                        <a:t>Program of Study Course Sequence</a:t>
                      </a:r>
                      <a:endParaRPr sz="1100">
                        <a:latin typeface="Calibri"/>
                        <a:ea typeface="Calibri"/>
                        <a:cs typeface="Calibri"/>
                        <a:sym typeface="Calibri"/>
                      </a:endParaRPr>
                    </a:p>
                  </a:txBody>
                  <a:tcPr marL="68500" marR="68500" marT="0" marB="0" anchor="ctr"/>
                </a:tc>
                <a:tc>
                  <a:txBody>
                    <a:bodyPr/>
                    <a:lstStyle/>
                    <a:p>
                      <a:pPr marL="0" marR="0" lvl="0" indent="0" algn="ctr" rtl="0">
                        <a:lnSpc>
                          <a:spcPct val="107000"/>
                        </a:lnSpc>
                        <a:spcBef>
                          <a:spcPts val="0"/>
                        </a:spcBef>
                        <a:spcAft>
                          <a:spcPts val="0"/>
                        </a:spcAft>
                        <a:buNone/>
                      </a:pPr>
                      <a:r>
                        <a:rPr lang="en-US" sz="1000"/>
                        <a:t>9</a:t>
                      </a:r>
                      <a:r>
                        <a:rPr lang="en-US" sz="1000" baseline="30000"/>
                        <a:t>th</a:t>
                      </a:r>
                      <a:r>
                        <a:rPr lang="en-US" sz="1000"/>
                        <a:t> Grade</a:t>
                      </a:r>
                      <a:endParaRPr sz="1100">
                        <a:latin typeface="Calibri"/>
                        <a:ea typeface="Calibri"/>
                        <a:cs typeface="Calibri"/>
                        <a:sym typeface="Calibri"/>
                      </a:endParaRPr>
                    </a:p>
                  </a:txBody>
                  <a:tcPr marL="68500" marR="68500" marT="0" marB="0" anchor="ctr"/>
                </a:tc>
                <a:tc>
                  <a:txBody>
                    <a:bodyPr/>
                    <a:lstStyle/>
                    <a:p>
                      <a:pPr marL="0" marR="0" lvl="0" indent="0" algn="ctr" rtl="0">
                        <a:lnSpc>
                          <a:spcPct val="107000"/>
                        </a:lnSpc>
                        <a:spcBef>
                          <a:spcPts val="0"/>
                        </a:spcBef>
                        <a:spcAft>
                          <a:spcPts val="0"/>
                        </a:spcAft>
                        <a:buNone/>
                      </a:pPr>
                      <a:r>
                        <a:rPr lang="en-US" sz="1000"/>
                        <a:t>10</a:t>
                      </a:r>
                      <a:r>
                        <a:rPr lang="en-US" sz="1000" baseline="30000"/>
                        <a:t>th</a:t>
                      </a:r>
                      <a:r>
                        <a:rPr lang="en-US" sz="1000"/>
                        <a:t> Grade</a:t>
                      </a:r>
                      <a:endParaRPr sz="1100">
                        <a:latin typeface="Calibri"/>
                        <a:ea typeface="Calibri"/>
                        <a:cs typeface="Calibri"/>
                        <a:sym typeface="Calibri"/>
                      </a:endParaRPr>
                    </a:p>
                  </a:txBody>
                  <a:tcPr marL="68500" marR="68500" marT="0" marB="0" anchor="ctr"/>
                </a:tc>
                <a:tc>
                  <a:txBody>
                    <a:bodyPr/>
                    <a:lstStyle/>
                    <a:p>
                      <a:pPr marL="0" marR="0" lvl="0" indent="0" algn="ctr" rtl="0">
                        <a:lnSpc>
                          <a:spcPct val="107000"/>
                        </a:lnSpc>
                        <a:spcBef>
                          <a:spcPts val="0"/>
                        </a:spcBef>
                        <a:spcAft>
                          <a:spcPts val="0"/>
                        </a:spcAft>
                        <a:buNone/>
                      </a:pPr>
                      <a:r>
                        <a:rPr lang="en-US" sz="1000"/>
                        <a:t>11</a:t>
                      </a:r>
                      <a:r>
                        <a:rPr lang="en-US" sz="1000" baseline="30000"/>
                        <a:t>th</a:t>
                      </a:r>
                      <a:r>
                        <a:rPr lang="en-US" sz="1000"/>
                        <a:t> Grade</a:t>
                      </a:r>
                      <a:endParaRPr sz="1100">
                        <a:latin typeface="Calibri"/>
                        <a:ea typeface="Calibri"/>
                        <a:cs typeface="Calibri"/>
                        <a:sym typeface="Calibri"/>
                      </a:endParaRPr>
                    </a:p>
                  </a:txBody>
                  <a:tcPr marL="68500" marR="68500" marT="0" marB="0" anchor="ctr"/>
                </a:tc>
                <a:tc>
                  <a:txBody>
                    <a:bodyPr/>
                    <a:lstStyle/>
                    <a:p>
                      <a:pPr marL="0" marR="0" lvl="0" indent="0" algn="ctr" rtl="0">
                        <a:lnSpc>
                          <a:spcPct val="107000"/>
                        </a:lnSpc>
                        <a:spcBef>
                          <a:spcPts val="0"/>
                        </a:spcBef>
                        <a:spcAft>
                          <a:spcPts val="0"/>
                        </a:spcAft>
                        <a:buNone/>
                      </a:pPr>
                      <a:r>
                        <a:rPr lang="en-US" sz="1000"/>
                        <a:t>12</a:t>
                      </a:r>
                      <a:r>
                        <a:rPr lang="en-US" sz="1000" baseline="30000"/>
                        <a:t>th</a:t>
                      </a:r>
                      <a:r>
                        <a:rPr lang="en-US" sz="1000"/>
                        <a:t> Grade</a:t>
                      </a:r>
                      <a:endParaRPr sz="1100">
                        <a:latin typeface="Calibri"/>
                        <a:ea typeface="Calibri"/>
                        <a:cs typeface="Calibri"/>
                        <a:sym typeface="Calibri"/>
                      </a:endParaRPr>
                    </a:p>
                  </a:txBody>
                  <a:tcPr marL="68500" marR="68500" marT="0" marB="0" anchor="ctr"/>
                </a:tc>
                <a:extLst>
                  <a:ext uri="{0D108BD9-81ED-4DB2-BD59-A6C34878D82A}">
                    <a16:rowId xmlns:a16="http://schemas.microsoft.com/office/drawing/2014/main" val="10000"/>
                  </a:ext>
                </a:extLst>
              </a:tr>
              <a:tr h="2046275">
                <a:tc>
                  <a:txBody>
                    <a:bodyPr/>
                    <a:lstStyle/>
                    <a:p>
                      <a:pPr marL="0" marR="0" lvl="0" indent="0" algn="ctr" rtl="0">
                        <a:lnSpc>
                          <a:spcPct val="107000"/>
                        </a:lnSpc>
                        <a:spcBef>
                          <a:spcPts val="0"/>
                        </a:spcBef>
                        <a:spcAft>
                          <a:spcPts val="0"/>
                        </a:spcAft>
                        <a:buNone/>
                      </a:pPr>
                      <a:r>
                        <a:rPr lang="en-US" sz="1200"/>
                        <a:t>Health Science:               Emergency Medical Technician (EMT)</a:t>
                      </a:r>
                      <a:endParaRPr sz="1100">
                        <a:latin typeface="Calibri"/>
                        <a:ea typeface="Calibri"/>
                        <a:cs typeface="Calibri"/>
                        <a:sym typeface="Calibri"/>
                      </a:endParaRPr>
                    </a:p>
                  </a:txBody>
                  <a:tcPr marL="68500" marR="68500" marT="0" marB="0" anchor="ctr"/>
                </a:tc>
                <a:tc>
                  <a:txBody>
                    <a:bodyPr/>
                    <a:lstStyle/>
                    <a:p>
                      <a:pPr marL="0" marR="0" lvl="0" indent="0" algn="ctr" rtl="0">
                        <a:lnSpc>
                          <a:spcPct val="107000"/>
                        </a:lnSpc>
                        <a:spcBef>
                          <a:spcPts val="0"/>
                        </a:spcBef>
                        <a:spcAft>
                          <a:spcPts val="0"/>
                        </a:spcAft>
                        <a:buNone/>
                      </a:pPr>
                      <a:r>
                        <a:rPr lang="en-US" sz="1000">
                          <a:latin typeface="Arial"/>
                          <a:ea typeface="Arial"/>
                          <a:cs typeface="Arial"/>
                          <a:sym typeface="Arial"/>
                        </a:rPr>
                        <a:t>Medical Terminology</a:t>
                      </a:r>
                      <a:br>
                        <a:rPr lang="en-US" sz="1000">
                          <a:latin typeface="Arial"/>
                          <a:ea typeface="Arial"/>
                          <a:cs typeface="Arial"/>
                          <a:sym typeface="Arial"/>
                        </a:rPr>
                      </a:br>
                      <a:r>
                        <a:rPr lang="en-US" sz="900">
                          <a:latin typeface="Arial"/>
                          <a:ea typeface="Arial"/>
                          <a:cs typeface="Arial"/>
                          <a:sym typeface="Arial"/>
                        </a:rPr>
                        <a:t>(1 credit) </a:t>
                      </a:r>
                      <a:endParaRPr sz="1200">
                        <a:latin typeface="Arial"/>
                        <a:ea typeface="Arial"/>
                        <a:cs typeface="Arial"/>
                        <a:sym typeface="Arial"/>
                      </a:endParaRPr>
                    </a:p>
                  </a:txBody>
                  <a:tcPr marL="68500" marR="68500" marT="0" marB="0" anchor="ctr"/>
                </a:tc>
                <a:tc>
                  <a:txBody>
                    <a:bodyPr/>
                    <a:lstStyle/>
                    <a:p>
                      <a:pPr marL="0" marR="0" lvl="0" indent="0" algn="ctr" rtl="0">
                        <a:lnSpc>
                          <a:spcPct val="107000"/>
                        </a:lnSpc>
                        <a:spcBef>
                          <a:spcPts val="0"/>
                        </a:spcBef>
                        <a:spcAft>
                          <a:spcPts val="0"/>
                        </a:spcAft>
                        <a:buNone/>
                      </a:pPr>
                      <a:r>
                        <a:rPr lang="en-US" sz="1000">
                          <a:latin typeface="Arial"/>
                          <a:ea typeface="Arial"/>
                          <a:cs typeface="Arial"/>
                          <a:sym typeface="Arial"/>
                        </a:rPr>
                        <a:t>Health Science Theory</a:t>
                      </a:r>
                      <a:br>
                        <a:rPr lang="en-US" sz="1000">
                          <a:latin typeface="Arial"/>
                          <a:ea typeface="Arial"/>
                          <a:cs typeface="Arial"/>
                          <a:sym typeface="Arial"/>
                        </a:rPr>
                      </a:br>
                      <a:r>
                        <a:rPr lang="en-US" sz="900">
                          <a:latin typeface="Arial"/>
                          <a:ea typeface="Arial"/>
                          <a:cs typeface="Arial"/>
                          <a:sym typeface="Arial"/>
                        </a:rPr>
                        <a:t>(1 credit)</a:t>
                      </a:r>
                      <a:endParaRPr sz="1200">
                        <a:latin typeface="Arial"/>
                        <a:ea typeface="Arial"/>
                        <a:cs typeface="Arial"/>
                        <a:sym typeface="Arial"/>
                      </a:endParaRPr>
                    </a:p>
                  </a:txBody>
                  <a:tcPr marL="68500" marR="68500" marT="0" marB="0" anchor="ctr"/>
                </a:tc>
                <a:tc>
                  <a:txBody>
                    <a:bodyPr/>
                    <a:lstStyle/>
                    <a:p>
                      <a:pPr marL="0" marR="0" lvl="0" indent="0" algn="ctr" rtl="0">
                        <a:lnSpc>
                          <a:spcPct val="107000"/>
                        </a:lnSpc>
                        <a:spcBef>
                          <a:spcPts val="0"/>
                        </a:spcBef>
                        <a:spcAft>
                          <a:spcPts val="0"/>
                        </a:spcAft>
                        <a:buNone/>
                      </a:pPr>
                      <a:r>
                        <a:rPr lang="en-US" sz="1000" dirty="0">
                          <a:latin typeface="Arial"/>
                          <a:ea typeface="Arial"/>
                          <a:cs typeface="Arial"/>
                          <a:sym typeface="Arial"/>
                        </a:rPr>
                        <a:t>Anatomy and Physiology                  </a:t>
                      </a:r>
                      <a:endParaRPr sz="1200" dirty="0">
                        <a:latin typeface="Arial"/>
                        <a:ea typeface="Arial"/>
                        <a:cs typeface="Arial"/>
                        <a:sym typeface="Arial"/>
                      </a:endParaRPr>
                    </a:p>
                    <a:p>
                      <a:pPr marL="0" marR="0" lvl="0" indent="0" algn="ctr" rtl="0">
                        <a:lnSpc>
                          <a:spcPct val="107000"/>
                        </a:lnSpc>
                        <a:spcBef>
                          <a:spcPts val="0"/>
                        </a:spcBef>
                        <a:spcAft>
                          <a:spcPts val="0"/>
                        </a:spcAft>
                        <a:buNone/>
                      </a:pPr>
                      <a:r>
                        <a:rPr lang="en-US" sz="1000" dirty="0">
                          <a:latin typeface="Arial"/>
                          <a:ea typeface="Arial"/>
                          <a:cs typeface="Arial"/>
                          <a:sym typeface="Arial"/>
                        </a:rPr>
                        <a:t> </a:t>
                      </a:r>
                      <a:r>
                        <a:rPr lang="en-US" sz="900" dirty="0">
                          <a:latin typeface="Arial"/>
                          <a:ea typeface="Arial"/>
                          <a:cs typeface="Arial"/>
                          <a:sym typeface="Arial"/>
                        </a:rPr>
                        <a:t>(1 credit)</a:t>
                      </a:r>
                      <a:r>
                        <a:rPr lang="en-US" sz="1000" dirty="0">
                          <a:latin typeface="Arial"/>
                          <a:ea typeface="Arial"/>
                          <a:cs typeface="Arial"/>
                          <a:sym typeface="Arial"/>
                        </a:rPr>
                        <a:t> </a:t>
                      </a:r>
                      <a:endParaRPr sz="1200" dirty="0">
                        <a:latin typeface="Arial"/>
                        <a:ea typeface="Arial"/>
                        <a:cs typeface="Arial"/>
                        <a:sym typeface="Arial"/>
                      </a:endParaRPr>
                    </a:p>
                    <a:p>
                      <a:pPr marL="0" marR="0" lvl="0" indent="0" algn="ctr" rtl="0">
                        <a:lnSpc>
                          <a:spcPct val="107000"/>
                        </a:lnSpc>
                        <a:spcBef>
                          <a:spcPts val="0"/>
                        </a:spcBef>
                        <a:spcAft>
                          <a:spcPts val="0"/>
                        </a:spcAft>
                        <a:buNone/>
                      </a:pPr>
                      <a:r>
                        <a:rPr lang="en-US" sz="1000" dirty="0">
                          <a:latin typeface="Arial"/>
                          <a:ea typeface="Arial"/>
                          <a:cs typeface="Arial"/>
                          <a:sym typeface="Arial"/>
                        </a:rPr>
                        <a:t>AND </a:t>
                      </a:r>
                      <a:endParaRPr sz="1200" dirty="0">
                        <a:latin typeface="Arial"/>
                        <a:ea typeface="Arial"/>
                        <a:cs typeface="Arial"/>
                        <a:sym typeface="Arial"/>
                      </a:endParaRPr>
                    </a:p>
                    <a:p>
                      <a:pPr marL="0" marR="0" lvl="0" indent="0" algn="ctr" rtl="0">
                        <a:lnSpc>
                          <a:spcPct val="107000"/>
                        </a:lnSpc>
                        <a:spcBef>
                          <a:spcPts val="0"/>
                        </a:spcBef>
                        <a:spcAft>
                          <a:spcPts val="0"/>
                        </a:spcAft>
                        <a:buNone/>
                      </a:pPr>
                      <a:r>
                        <a:rPr lang="en-US" sz="1000" dirty="0">
                          <a:latin typeface="Arial"/>
                          <a:ea typeface="Arial"/>
                          <a:cs typeface="Arial"/>
                          <a:sym typeface="Arial"/>
                        </a:rPr>
                        <a:t>Pathophysiology                                      </a:t>
                      </a:r>
                      <a:r>
                        <a:rPr lang="en-US" sz="900" dirty="0">
                          <a:latin typeface="Arial"/>
                          <a:ea typeface="Arial"/>
                          <a:cs typeface="Arial"/>
                          <a:sym typeface="Arial"/>
                        </a:rPr>
                        <a:t>(1 credit)</a:t>
                      </a:r>
                      <a:endParaRPr sz="1200" dirty="0">
                        <a:latin typeface="Arial"/>
                        <a:ea typeface="Arial"/>
                        <a:cs typeface="Arial"/>
                        <a:sym typeface="Arial"/>
                      </a:endParaRPr>
                    </a:p>
                  </a:txBody>
                  <a:tcPr marL="68500" marR="68500" marT="0" marB="0" anchor="ctr"/>
                </a:tc>
                <a:tc>
                  <a:txBody>
                    <a:bodyPr/>
                    <a:lstStyle/>
                    <a:p>
                      <a:pPr marL="0" marR="0" lvl="0" indent="0" algn="ctr" rtl="0">
                        <a:lnSpc>
                          <a:spcPct val="107000"/>
                        </a:lnSpc>
                        <a:spcBef>
                          <a:spcPts val="0"/>
                        </a:spcBef>
                        <a:spcAft>
                          <a:spcPts val="0"/>
                        </a:spcAft>
                        <a:buNone/>
                      </a:pPr>
                      <a:r>
                        <a:rPr lang="en-US" sz="1000" dirty="0">
                          <a:latin typeface="Arial"/>
                          <a:ea typeface="Arial"/>
                          <a:cs typeface="Arial"/>
                          <a:sym typeface="Arial"/>
                        </a:rPr>
                        <a:t>Practicum in Health       </a:t>
                      </a:r>
                      <a:endParaRPr sz="1200" dirty="0">
                        <a:latin typeface="Arial"/>
                        <a:ea typeface="Arial"/>
                        <a:cs typeface="Arial"/>
                        <a:sym typeface="Arial"/>
                      </a:endParaRPr>
                    </a:p>
                    <a:p>
                      <a:pPr marL="0" marR="0" lvl="0" indent="0" algn="ctr" rtl="0">
                        <a:lnSpc>
                          <a:spcPct val="107000"/>
                        </a:lnSpc>
                        <a:spcBef>
                          <a:spcPts val="0"/>
                        </a:spcBef>
                        <a:spcAft>
                          <a:spcPts val="0"/>
                        </a:spcAft>
                        <a:buNone/>
                      </a:pPr>
                      <a:r>
                        <a:rPr lang="en-US" sz="1000" dirty="0">
                          <a:latin typeface="Arial"/>
                          <a:ea typeface="Arial"/>
                          <a:cs typeface="Arial"/>
                          <a:sym typeface="Arial"/>
                        </a:rPr>
                        <a:t>Science I: EMT </a:t>
                      </a:r>
                      <a:endParaRPr sz="1200" dirty="0">
                        <a:latin typeface="Arial"/>
                        <a:ea typeface="Arial"/>
                        <a:cs typeface="Arial"/>
                        <a:sym typeface="Arial"/>
                      </a:endParaRPr>
                    </a:p>
                    <a:p>
                      <a:pPr marL="0" marR="0" lvl="0" indent="0" algn="ctr" rtl="0">
                        <a:lnSpc>
                          <a:spcPct val="107000"/>
                        </a:lnSpc>
                        <a:spcBef>
                          <a:spcPts val="0"/>
                        </a:spcBef>
                        <a:spcAft>
                          <a:spcPts val="0"/>
                        </a:spcAft>
                        <a:buNone/>
                      </a:pPr>
                      <a:r>
                        <a:rPr lang="en-US" sz="900" dirty="0">
                          <a:latin typeface="Arial"/>
                          <a:ea typeface="Arial"/>
                          <a:cs typeface="Arial"/>
                          <a:sym typeface="Arial"/>
                        </a:rPr>
                        <a:t>(2 credits)</a:t>
                      </a:r>
                      <a:endParaRPr sz="1200" dirty="0">
                        <a:latin typeface="Arial"/>
                        <a:ea typeface="Arial"/>
                        <a:cs typeface="Arial"/>
                        <a:sym typeface="Arial"/>
                      </a:endParaRPr>
                    </a:p>
                    <a:p>
                      <a:pPr marL="0" marR="0" lvl="0" indent="0" algn="ctr" rtl="0">
                        <a:lnSpc>
                          <a:spcPct val="107000"/>
                        </a:lnSpc>
                        <a:spcBef>
                          <a:spcPts val="0"/>
                        </a:spcBef>
                        <a:spcAft>
                          <a:spcPts val="0"/>
                        </a:spcAft>
                        <a:buNone/>
                      </a:pPr>
                      <a:r>
                        <a:rPr lang="en-US" sz="1000" dirty="0">
                          <a:latin typeface="Arial"/>
                          <a:ea typeface="Arial"/>
                          <a:cs typeface="Arial"/>
                          <a:sym typeface="Arial"/>
                        </a:rPr>
                        <a:t>OR </a:t>
                      </a:r>
                      <a:endParaRPr sz="1200" dirty="0">
                        <a:latin typeface="Arial"/>
                        <a:ea typeface="Arial"/>
                        <a:cs typeface="Arial"/>
                        <a:sym typeface="Arial"/>
                      </a:endParaRPr>
                    </a:p>
                    <a:p>
                      <a:pPr marL="0" marR="0" lvl="0" indent="0" algn="ctr" rtl="0">
                        <a:lnSpc>
                          <a:spcPct val="107000"/>
                        </a:lnSpc>
                        <a:spcBef>
                          <a:spcPts val="0"/>
                        </a:spcBef>
                        <a:spcAft>
                          <a:spcPts val="0"/>
                        </a:spcAft>
                        <a:buNone/>
                      </a:pPr>
                      <a:r>
                        <a:rPr lang="en-US" sz="1000" dirty="0">
                          <a:latin typeface="Arial"/>
                          <a:ea typeface="Arial"/>
                          <a:cs typeface="Arial"/>
                          <a:sym typeface="Arial"/>
                        </a:rPr>
                        <a:t>Practicum in Health </a:t>
                      </a:r>
                      <a:endParaRPr sz="1200" dirty="0">
                        <a:latin typeface="Arial"/>
                        <a:ea typeface="Arial"/>
                        <a:cs typeface="Arial"/>
                        <a:sym typeface="Arial"/>
                      </a:endParaRPr>
                    </a:p>
                    <a:p>
                      <a:pPr marL="0" marR="0" lvl="0" indent="0" algn="ctr" rtl="0">
                        <a:lnSpc>
                          <a:spcPct val="107000"/>
                        </a:lnSpc>
                        <a:spcBef>
                          <a:spcPts val="0"/>
                        </a:spcBef>
                        <a:spcAft>
                          <a:spcPts val="0"/>
                        </a:spcAft>
                        <a:buNone/>
                      </a:pPr>
                      <a:r>
                        <a:rPr lang="en-US" sz="1000" dirty="0">
                          <a:latin typeface="Arial"/>
                          <a:ea typeface="Arial"/>
                          <a:cs typeface="Arial"/>
                          <a:sym typeface="Arial"/>
                        </a:rPr>
                        <a:t>Science II: PCT </a:t>
                      </a:r>
                      <a:endParaRPr sz="1200" dirty="0">
                        <a:latin typeface="Arial"/>
                        <a:ea typeface="Arial"/>
                        <a:cs typeface="Arial"/>
                        <a:sym typeface="Arial"/>
                      </a:endParaRPr>
                    </a:p>
                    <a:p>
                      <a:pPr marL="0" marR="0" lvl="0" indent="0" algn="ctr" rtl="0">
                        <a:lnSpc>
                          <a:spcPct val="107000"/>
                        </a:lnSpc>
                        <a:spcBef>
                          <a:spcPts val="0"/>
                        </a:spcBef>
                        <a:spcAft>
                          <a:spcPts val="0"/>
                        </a:spcAft>
                        <a:buNone/>
                      </a:pPr>
                      <a:r>
                        <a:rPr lang="en-US" sz="900" dirty="0">
                          <a:latin typeface="Arial"/>
                          <a:ea typeface="Arial"/>
                          <a:cs typeface="Arial"/>
                          <a:sym typeface="Arial"/>
                        </a:rPr>
                        <a:t>(2 credits) </a:t>
                      </a:r>
                      <a:endParaRPr sz="1200" dirty="0">
                        <a:latin typeface="Arial"/>
                        <a:ea typeface="Arial"/>
                        <a:cs typeface="Arial"/>
                        <a:sym typeface="Arial"/>
                      </a:endParaRPr>
                    </a:p>
                    <a:p>
                      <a:pPr marL="0" marR="0" lvl="0" indent="0" algn="ctr" rtl="0">
                        <a:lnSpc>
                          <a:spcPct val="107000"/>
                        </a:lnSpc>
                        <a:spcBef>
                          <a:spcPts val="0"/>
                        </a:spcBef>
                        <a:spcAft>
                          <a:spcPts val="0"/>
                        </a:spcAft>
                        <a:buNone/>
                      </a:pPr>
                      <a:r>
                        <a:rPr lang="en-US" sz="1000" dirty="0">
                          <a:latin typeface="Arial"/>
                          <a:ea typeface="Arial"/>
                          <a:cs typeface="Arial"/>
                          <a:sym typeface="Arial"/>
                        </a:rPr>
                        <a:t>OR</a:t>
                      </a:r>
                      <a:endParaRPr sz="1200" dirty="0">
                        <a:latin typeface="Arial"/>
                        <a:ea typeface="Arial"/>
                        <a:cs typeface="Arial"/>
                        <a:sym typeface="Arial"/>
                      </a:endParaRPr>
                    </a:p>
                    <a:p>
                      <a:pPr marL="0" marR="0" lvl="0" indent="0" algn="ctr" rtl="0">
                        <a:lnSpc>
                          <a:spcPct val="107000"/>
                        </a:lnSpc>
                        <a:spcBef>
                          <a:spcPts val="0"/>
                        </a:spcBef>
                        <a:spcAft>
                          <a:spcPts val="0"/>
                        </a:spcAft>
                        <a:buNone/>
                      </a:pPr>
                      <a:r>
                        <a:rPr lang="en-US" sz="1000" dirty="0">
                          <a:latin typeface="Arial"/>
                          <a:ea typeface="Arial"/>
                          <a:cs typeface="Arial"/>
                          <a:sym typeface="Arial"/>
                        </a:rPr>
                        <a:t>Practicum in Health       </a:t>
                      </a:r>
                      <a:endParaRPr sz="1200" dirty="0">
                        <a:latin typeface="Arial"/>
                        <a:ea typeface="Arial"/>
                        <a:cs typeface="Arial"/>
                        <a:sym typeface="Arial"/>
                      </a:endParaRPr>
                    </a:p>
                    <a:p>
                      <a:pPr marL="0" marR="0" lvl="0" indent="0" algn="ctr" rtl="0">
                        <a:lnSpc>
                          <a:spcPct val="107000"/>
                        </a:lnSpc>
                        <a:spcBef>
                          <a:spcPts val="0"/>
                        </a:spcBef>
                        <a:spcAft>
                          <a:spcPts val="0"/>
                        </a:spcAft>
                        <a:buNone/>
                      </a:pPr>
                      <a:r>
                        <a:rPr lang="en-US" sz="1000" dirty="0">
                          <a:latin typeface="Arial"/>
                          <a:ea typeface="Arial"/>
                          <a:cs typeface="Arial"/>
                          <a:sym typeface="Arial"/>
                        </a:rPr>
                        <a:t>Science II: CMA</a:t>
                      </a:r>
                      <a:endParaRPr sz="1200" dirty="0">
                        <a:latin typeface="Arial"/>
                        <a:ea typeface="Arial"/>
                        <a:cs typeface="Arial"/>
                        <a:sym typeface="Arial"/>
                      </a:endParaRPr>
                    </a:p>
                    <a:p>
                      <a:pPr marL="0" marR="0" lvl="0" indent="0" algn="ctr" rtl="0">
                        <a:lnSpc>
                          <a:spcPct val="107000"/>
                        </a:lnSpc>
                        <a:spcBef>
                          <a:spcPts val="0"/>
                        </a:spcBef>
                        <a:spcAft>
                          <a:spcPts val="0"/>
                        </a:spcAft>
                        <a:buNone/>
                      </a:pPr>
                      <a:r>
                        <a:rPr lang="en-US" sz="900" dirty="0">
                          <a:latin typeface="Arial"/>
                          <a:ea typeface="Arial"/>
                          <a:cs typeface="Arial"/>
                          <a:sym typeface="Arial"/>
                        </a:rPr>
                        <a:t>(2 credits)</a:t>
                      </a:r>
                      <a:endParaRPr sz="1200" dirty="0">
                        <a:latin typeface="Arial"/>
                        <a:ea typeface="Arial"/>
                        <a:cs typeface="Arial"/>
                        <a:sym typeface="Arial"/>
                      </a:endParaRPr>
                    </a:p>
                  </a:txBody>
                  <a:tcPr marL="68500" marR="68500" marT="0" marB="0"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5"/>
        <p:cNvGrpSpPr/>
        <p:nvPr/>
      </p:nvGrpSpPr>
      <p:grpSpPr>
        <a:xfrm>
          <a:off x="0" y="0"/>
          <a:ext cx="0" cy="0"/>
          <a:chOff x="0" y="0"/>
          <a:chExt cx="0" cy="0"/>
        </a:xfrm>
      </p:grpSpPr>
      <p:sp>
        <p:nvSpPr>
          <p:cNvPr id="206" name="Google Shape;206;p7"/>
          <p:cNvSpPr txBox="1">
            <a:spLocks noGrp="1"/>
          </p:cNvSpPr>
          <p:nvPr>
            <p:ph type="title"/>
          </p:nvPr>
        </p:nvSpPr>
        <p:spPr>
          <a:xfrm>
            <a:off x="611716" y="415562"/>
            <a:ext cx="6548967" cy="588109"/>
          </a:xfrm>
          <a:prstGeom prst="rect">
            <a:avLst/>
          </a:prstGeom>
          <a:solidFill>
            <a:srgbClr val="FBCE92"/>
          </a:solid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000"/>
              <a:buFont typeface="Twentieth Century"/>
              <a:buNone/>
            </a:pPr>
            <a:r>
              <a:rPr lang="en-US">
                <a:solidFill>
                  <a:schemeClr val="dk1"/>
                </a:solidFill>
                <a:latin typeface="Twentieth Century"/>
                <a:ea typeface="Twentieth Century"/>
                <a:cs typeface="Twentieth Century"/>
                <a:sym typeface="Twentieth Century"/>
              </a:rPr>
              <a:t>PHARMACY TECHNICIAN (CPHT)</a:t>
            </a:r>
            <a:endParaRPr/>
          </a:p>
        </p:txBody>
      </p:sp>
      <p:sp>
        <p:nvSpPr>
          <p:cNvPr id="207" name="Google Shape;207;p7"/>
          <p:cNvSpPr txBox="1"/>
          <p:nvPr/>
        </p:nvSpPr>
        <p:spPr>
          <a:xfrm>
            <a:off x="611716" y="1155282"/>
            <a:ext cx="6548400" cy="1939500"/>
          </a:xfrm>
          <a:prstGeom prst="rect">
            <a:avLst/>
          </a:prstGeom>
          <a:solidFill>
            <a:srgbClr val="BAD8F8"/>
          </a:solidFill>
          <a:ln w="9525" cap="flat" cmpd="sng">
            <a:solidFill>
              <a:srgbClr val="2581B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0">
                <a:solidFill>
                  <a:schemeClr val="dk1"/>
                </a:solidFill>
              </a:rPr>
              <a:t>The pharmacy industry is evolving. Many clinical duties have been extended to the pharmacy, which expands the role of both pharmacist and pharmacy technician. According to NHA's 2020 Industry Outlook, 40% of employers said pharmacy technicians have more responsibilities this year than last! Pharmacy technicians play a crucial role in providing safe and effective patient care, with duties including:</a:t>
            </a:r>
            <a:endParaRPr/>
          </a:p>
          <a:p>
            <a:pPr marL="457200" marR="0" lvl="1" indent="-76200" algn="l" rtl="0">
              <a:spcBef>
                <a:spcPts val="0"/>
              </a:spcBef>
              <a:spcAft>
                <a:spcPts val="0"/>
              </a:spcAft>
              <a:buClr>
                <a:schemeClr val="dk1"/>
              </a:buClr>
              <a:buSzPts val="1200"/>
              <a:buChar char="•"/>
            </a:pPr>
            <a:r>
              <a:rPr lang="en-US" sz="1200" i="0" u="none" strike="noStrike" cap="none">
                <a:solidFill>
                  <a:schemeClr val="dk1"/>
                </a:solidFill>
              </a:rPr>
              <a:t>Managing inventory</a:t>
            </a:r>
            <a:endParaRPr/>
          </a:p>
          <a:p>
            <a:pPr marL="457200" marR="0" lvl="1" indent="-76200" algn="l" rtl="0">
              <a:spcBef>
                <a:spcPts val="0"/>
              </a:spcBef>
              <a:spcAft>
                <a:spcPts val="0"/>
              </a:spcAft>
              <a:buClr>
                <a:schemeClr val="dk1"/>
              </a:buClr>
              <a:buSzPts val="1200"/>
              <a:buChar char="•"/>
            </a:pPr>
            <a:r>
              <a:rPr lang="en-US" sz="1200" i="0" u="none" strike="noStrike" cap="none">
                <a:solidFill>
                  <a:schemeClr val="dk1"/>
                </a:solidFill>
              </a:rPr>
              <a:t>Receiving prescription requests from patients and doctors' offices</a:t>
            </a:r>
            <a:endParaRPr/>
          </a:p>
          <a:p>
            <a:pPr marL="457200" marR="0" lvl="1" indent="-76200" algn="l" rtl="0">
              <a:spcBef>
                <a:spcPts val="0"/>
              </a:spcBef>
              <a:spcAft>
                <a:spcPts val="0"/>
              </a:spcAft>
              <a:buClr>
                <a:schemeClr val="dk1"/>
              </a:buClr>
              <a:buSzPts val="1200"/>
              <a:buChar char="•"/>
            </a:pPr>
            <a:r>
              <a:rPr lang="en-US" sz="1200" i="0" u="none" strike="noStrike" cap="none">
                <a:solidFill>
                  <a:schemeClr val="dk1"/>
                </a:solidFill>
              </a:rPr>
              <a:t>Accurately measuring medication amounts</a:t>
            </a:r>
            <a:endParaRPr/>
          </a:p>
          <a:p>
            <a:pPr marL="457200" marR="0" lvl="1" indent="-76200" algn="l" rtl="0">
              <a:spcBef>
                <a:spcPts val="0"/>
              </a:spcBef>
              <a:spcAft>
                <a:spcPts val="0"/>
              </a:spcAft>
              <a:buClr>
                <a:schemeClr val="dk1"/>
              </a:buClr>
              <a:buSzPts val="1200"/>
              <a:buChar char="•"/>
            </a:pPr>
            <a:r>
              <a:rPr lang="en-US" sz="1200" i="0" u="none" strike="noStrike" cap="none">
                <a:solidFill>
                  <a:schemeClr val="dk1"/>
                </a:solidFill>
              </a:rPr>
              <a:t>Establishing and maintaining patient records</a:t>
            </a:r>
            <a:endParaRPr/>
          </a:p>
          <a:p>
            <a:pPr marL="457200" marR="0" lvl="1" indent="-76200" algn="l" rtl="0">
              <a:spcBef>
                <a:spcPts val="0"/>
              </a:spcBef>
              <a:spcAft>
                <a:spcPts val="0"/>
              </a:spcAft>
              <a:buClr>
                <a:schemeClr val="dk1"/>
              </a:buClr>
              <a:buSzPts val="1200"/>
              <a:buChar char="•"/>
            </a:pPr>
            <a:r>
              <a:rPr lang="en-US" sz="1200" i="0" u="none" strike="noStrike" cap="none">
                <a:solidFill>
                  <a:schemeClr val="dk1"/>
                </a:solidFill>
              </a:rPr>
              <a:t>Accepting payment for prescriptions and processing insurance claims</a:t>
            </a:r>
            <a:endParaRPr/>
          </a:p>
        </p:txBody>
      </p:sp>
      <p:graphicFrame>
        <p:nvGraphicFramePr>
          <p:cNvPr id="208" name="Google Shape;208;p7"/>
          <p:cNvGraphicFramePr/>
          <p:nvPr/>
        </p:nvGraphicFramePr>
        <p:xfrm>
          <a:off x="611716" y="3245885"/>
          <a:ext cx="2111175" cy="3940125"/>
        </p:xfrm>
        <a:graphic>
          <a:graphicData uri="http://schemas.openxmlformats.org/drawingml/2006/table">
            <a:tbl>
              <a:tblPr firstRow="1" bandRow="1">
                <a:noFill/>
                <a:tableStyleId>{528771F7-5A0A-43D1-94B2-49548A25E665}</a:tableStyleId>
              </a:tblPr>
              <a:tblGrid>
                <a:gridCol w="1172250">
                  <a:extLst>
                    <a:ext uri="{9D8B030D-6E8A-4147-A177-3AD203B41FA5}">
                      <a16:colId xmlns:a16="http://schemas.microsoft.com/office/drawing/2014/main" val="20000"/>
                    </a:ext>
                  </a:extLst>
                </a:gridCol>
                <a:gridCol w="938925">
                  <a:extLst>
                    <a:ext uri="{9D8B030D-6E8A-4147-A177-3AD203B41FA5}">
                      <a16:colId xmlns:a16="http://schemas.microsoft.com/office/drawing/2014/main" val="20001"/>
                    </a:ext>
                  </a:extLst>
                </a:gridCol>
              </a:tblGrid>
              <a:tr h="456100">
                <a:tc>
                  <a:txBody>
                    <a:bodyPr/>
                    <a:lstStyle/>
                    <a:p>
                      <a:pPr marL="0" marR="0" lvl="0" indent="0" algn="l" rtl="0">
                        <a:spcBef>
                          <a:spcPts val="0"/>
                        </a:spcBef>
                        <a:spcAft>
                          <a:spcPts val="0"/>
                        </a:spcAft>
                        <a:buNone/>
                      </a:pPr>
                      <a:r>
                        <a:rPr lang="en-US" sz="1200"/>
                        <a:t>Item</a:t>
                      </a:r>
                      <a:endParaRPr sz="1200"/>
                    </a:p>
                  </a:txBody>
                  <a:tcPr marL="91450" marR="91450" marT="45725" marB="45725" anchor="ctr"/>
                </a:tc>
                <a:tc>
                  <a:txBody>
                    <a:bodyPr/>
                    <a:lstStyle/>
                    <a:p>
                      <a:pPr marL="0" marR="0" lvl="0" indent="0" algn="l" rtl="0">
                        <a:spcBef>
                          <a:spcPts val="0"/>
                        </a:spcBef>
                        <a:spcAft>
                          <a:spcPts val="0"/>
                        </a:spcAft>
                        <a:buNone/>
                      </a:pPr>
                      <a:r>
                        <a:rPr lang="en-US" sz="1200"/>
                        <a:t>Cost</a:t>
                      </a:r>
                      <a:endParaRPr/>
                    </a:p>
                  </a:txBody>
                  <a:tcPr marL="91450" marR="91450" marT="45725" marB="45725" anchor="ctr"/>
                </a:tc>
                <a:extLst>
                  <a:ext uri="{0D108BD9-81ED-4DB2-BD59-A6C34878D82A}">
                    <a16:rowId xmlns:a16="http://schemas.microsoft.com/office/drawing/2014/main" val="10000"/>
                  </a:ext>
                </a:extLst>
              </a:tr>
              <a:tr h="447250">
                <a:tc>
                  <a:txBody>
                    <a:bodyPr/>
                    <a:lstStyle/>
                    <a:p>
                      <a:pPr marL="0" marR="0" lvl="0" indent="0" algn="l" rtl="0">
                        <a:spcBef>
                          <a:spcPts val="0"/>
                        </a:spcBef>
                        <a:spcAft>
                          <a:spcPts val="0"/>
                        </a:spcAft>
                        <a:buNone/>
                      </a:pPr>
                      <a:r>
                        <a:rPr lang="en-US" sz="1200">
                          <a:latin typeface="Arial"/>
                          <a:ea typeface="Arial"/>
                          <a:cs typeface="Arial"/>
                          <a:sym typeface="Arial"/>
                        </a:rPr>
                        <a:t>CPhT Exam</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$129</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1"/>
                  </a:ext>
                </a:extLst>
              </a:tr>
              <a:tr h="495475">
                <a:tc>
                  <a:txBody>
                    <a:bodyPr/>
                    <a:lstStyle/>
                    <a:p>
                      <a:pPr marL="0" marR="0" lvl="0" indent="0" algn="l" rtl="0">
                        <a:spcBef>
                          <a:spcPts val="0"/>
                        </a:spcBef>
                        <a:spcAft>
                          <a:spcPts val="0"/>
                        </a:spcAft>
                        <a:buNone/>
                      </a:pPr>
                      <a:r>
                        <a:rPr lang="en-US" sz="1200">
                          <a:latin typeface="Arial"/>
                          <a:ea typeface="Arial"/>
                          <a:cs typeface="Arial"/>
                          <a:sym typeface="Arial"/>
                        </a:rPr>
                        <a:t>SPAT Exam</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$250</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2"/>
                  </a:ext>
                </a:extLst>
              </a:tr>
              <a:tr h="481325">
                <a:tc>
                  <a:txBody>
                    <a:bodyPr/>
                    <a:lstStyle/>
                    <a:p>
                      <a:pPr marL="0" marR="0" lvl="0" indent="0" algn="l" rtl="0">
                        <a:spcBef>
                          <a:spcPts val="0"/>
                        </a:spcBef>
                        <a:spcAft>
                          <a:spcPts val="0"/>
                        </a:spcAft>
                        <a:buNone/>
                      </a:pPr>
                      <a:r>
                        <a:rPr lang="en-US" sz="1200">
                          <a:latin typeface="Arial"/>
                          <a:ea typeface="Arial"/>
                          <a:cs typeface="Arial"/>
                          <a:sym typeface="Arial"/>
                        </a:rPr>
                        <a:t>Scrubs (2 pair)</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$100</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3"/>
                  </a:ext>
                </a:extLst>
              </a:tr>
              <a:tr h="507550">
                <a:tc>
                  <a:txBody>
                    <a:bodyPr/>
                    <a:lstStyle/>
                    <a:p>
                      <a:pPr marL="0" marR="0" lvl="0" indent="0" algn="l" rtl="0">
                        <a:spcBef>
                          <a:spcPts val="0"/>
                        </a:spcBef>
                        <a:spcAft>
                          <a:spcPts val="0"/>
                        </a:spcAft>
                        <a:buNone/>
                      </a:pPr>
                      <a:r>
                        <a:rPr lang="en-US" sz="1200">
                          <a:latin typeface="Arial"/>
                          <a:ea typeface="Arial"/>
                          <a:cs typeface="Arial"/>
                          <a:sym typeface="Arial"/>
                        </a:rPr>
                        <a:t>Drug Screen</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$45</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4"/>
                  </a:ext>
                </a:extLst>
              </a:tr>
              <a:tr h="495475">
                <a:tc>
                  <a:txBody>
                    <a:bodyPr/>
                    <a:lstStyle/>
                    <a:p>
                      <a:pPr marL="0" marR="0" lvl="0" indent="0" algn="l" rtl="0">
                        <a:spcBef>
                          <a:spcPts val="0"/>
                        </a:spcBef>
                        <a:spcAft>
                          <a:spcPts val="0"/>
                        </a:spcAft>
                        <a:buNone/>
                      </a:pPr>
                      <a:r>
                        <a:rPr lang="en-US" sz="1200">
                          <a:latin typeface="Arial"/>
                          <a:ea typeface="Arial"/>
                          <a:cs typeface="Arial"/>
                          <a:sym typeface="Arial"/>
                        </a:rPr>
                        <a:t>TB Test</a:t>
                      </a:r>
                      <a:endParaRPr sz="1200">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$50</a:t>
                      </a:r>
                      <a:endParaRPr sz="1200">
                        <a:latin typeface="Arial"/>
                        <a:ea typeface="Arial"/>
                        <a:cs typeface="Arial"/>
                        <a:sym typeface="Arial"/>
                      </a:endParaRPr>
                    </a:p>
                  </a:txBody>
                  <a:tcPr marL="91450" marR="91450" marT="45725" marB="45725" anchor="ctr"/>
                </a:tc>
                <a:extLst>
                  <a:ext uri="{0D108BD9-81ED-4DB2-BD59-A6C34878D82A}">
                    <a16:rowId xmlns:a16="http://schemas.microsoft.com/office/drawing/2014/main" val="10005"/>
                  </a:ext>
                </a:extLst>
              </a:tr>
              <a:tr h="490975">
                <a:tc>
                  <a:txBody>
                    <a:bodyPr/>
                    <a:lstStyle/>
                    <a:p>
                      <a:pPr marL="0" marR="0" lvl="0" indent="0" algn="l" rtl="0">
                        <a:spcBef>
                          <a:spcPts val="0"/>
                        </a:spcBef>
                        <a:spcAft>
                          <a:spcPts val="0"/>
                        </a:spcAft>
                        <a:buNone/>
                      </a:pPr>
                      <a:r>
                        <a:rPr lang="en-US" sz="1200">
                          <a:latin typeface="Arial"/>
                          <a:ea typeface="Arial"/>
                          <a:cs typeface="Arial"/>
                          <a:sym typeface="Arial"/>
                        </a:rPr>
                        <a:t>Flu Vaccine</a:t>
                      </a:r>
                      <a:endParaRPr sz="1200">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Typically free</a:t>
                      </a:r>
                      <a:endParaRPr sz="1200">
                        <a:latin typeface="Arial"/>
                        <a:ea typeface="Arial"/>
                        <a:cs typeface="Arial"/>
                        <a:sym typeface="Arial"/>
                      </a:endParaRPr>
                    </a:p>
                  </a:txBody>
                  <a:tcPr marL="91450" marR="91450" marT="45725" marB="45725" anchor="ctr"/>
                </a:tc>
                <a:extLst>
                  <a:ext uri="{0D108BD9-81ED-4DB2-BD59-A6C34878D82A}">
                    <a16:rowId xmlns:a16="http://schemas.microsoft.com/office/drawing/2014/main" val="10006"/>
                  </a:ext>
                </a:extLst>
              </a:tr>
              <a:tr h="565975">
                <a:tc>
                  <a:txBody>
                    <a:bodyPr/>
                    <a:lstStyle/>
                    <a:p>
                      <a:pPr marL="0" marR="0" lvl="0" indent="0" algn="l" rtl="0">
                        <a:spcBef>
                          <a:spcPts val="0"/>
                        </a:spcBef>
                        <a:spcAft>
                          <a:spcPts val="0"/>
                        </a:spcAft>
                        <a:buNone/>
                      </a:pPr>
                      <a:r>
                        <a:rPr lang="en-US" sz="1200">
                          <a:latin typeface="Arial"/>
                          <a:ea typeface="Arial"/>
                          <a:cs typeface="Arial"/>
                          <a:sym typeface="Arial"/>
                        </a:rPr>
                        <a:t>License and Fingerprinting</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$100</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7"/>
                  </a:ext>
                </a:extLst>
              </a:tr>
            </a:tbl>
          </a:graphicData>
        </a:graphic>
      </p:graphicFrame>
      <p:graphicFrame>
        <p:nvGraphicFramePr>
          <p:cNvPr id="209" name="Google Shape;209;p7"/>
          <p:cNvGraphicFramePr/>
          <p:nvPr/>
        </p:nvGraphicFramePr>
        <p:xfrm>
          <a:off x="2825720" y="3245885"/>
          <a:ext cx="4334425" cy="3943265"/>
        </p:xfrm>
        <a:graphic>
          <a:graphicData uri="http://schemas.openxmlformats.org/drawingml/2006/table">
            <a:tbl>
              <a:tblPr firstRow="1" bandRow="1">
                <a:noFill/>
                <a:tableStyleId>{528771F7-5A0A-43D1-94B2-49548A25E665}</a:tableStyleId>
              </a:tblPr>
              <a:tblGrid>
                <a:gridCol w="1977100">
                  <a:extLst>
                    <a:ext uri="{9D8B030D-6E8A-4147-A177-3AD203B41FA5}">
                      <a16:colId xmlns:a16="http://schemas.microsoft.com/office/drawing/2014/main" val="20000"/>
                    </a:ext>
                  </a:extLst>
                </a:gridCol>
                <a:gridCol w="2357325">
                  <a:extLst>
                    <a:ext uri="{9D8B030D-6E8A-4147-A177-3AD203B41FA5}">
                      <a16:colId xmlns:a16="http://schemas.microsoft.com/office/drawing/2014/main" val="20001"/>
                    </a:ext>
                  </a:extLst>
                </a:gridCol>
              </a:tblGrid>
              <a:tr h="333825">
                <a:tc>
                  <a:txBody>
                    <a:bodyPr/>
                    <a:lstStyle/>
                    <a:p>
                      <a:pPr marL="0" marR="0" lvl="0" indent="0" algn="l" rtl="0">
                        <a:spcBef>
                          <a:spcPts val="0"/>
                        </a:spcBef>
                        <a:spcAft>
                          <a:spcPts val="0"/>
                        </a:spcAft>
                        <a:buNone/>
                      </a:pPr>
                      <a:r>
                        <a:rPr lang="en-US" sz="1200"/>
                        <a:t>FAQ for this course</a:t>
                      </a:r>
                      <a:endParaRPr/>
                    </a:p>
                  </a:txBody>
                  <a:tcPr marL="91450" marR="91450" marT="45725" marB="45725" anchor="ctr"/>
                </a:tc>
                <a:tc>
                  <a:txBody>
                    <a:bodyPr/>
                    <a:lstStyle/>
                    <a:p>
                      <a:pPr marL="0" marR="0" lvl="0" indent="0" algn="l" rtl="0">
                        <a:spcBef>
                          <a:spcPts val="0"/>
                        </a:spcBef>
                        <a:spcAft>
                          <a:spcPts val="0"/>
                        </a:spcAft>
                        <a:buNone/>
                      </a:pPr>
                      <a:r>
                        <a:rPr lang="en-US" sz="1200"/>
                        <a:t>Answer</a:t>
                      </a:r>
                      <a:endParaRPr/>
                    </a:p>
                  </a:txBody>
                  <a:tcPr marL="91450" marR="91450" marT="45725" marB="45725" anchor="ctr"/>
                </a:tc>
                <a:extLst>
                  <a:ext uri="{0D108BD9-81ED-4DB2-BD59-A6C34878D82A}">
                    <a16:rowId xmlns:a16="http://schemas.microsoft.com/office/drawing/2014/main" val="10000"/>
                  </a:ext>
                </a:extLst>
              </a:tr>
              <a:tr h="484625">
                <a:tc>
                  <a:txBody>
                    <a:bodyPr/>
                    <a:lstStyle/>
                    <a:p>
                      <a:pPr marL="0" marR="0" lvl="0" indent="0" algn="l" rtl="0">
                        <a:spcBef>
                          <a:spcPts val="0"/>
                        </a:spcBef>
                        <a:spcAft>
                          <a:spcPts val="0"/>
                        </a:spcAft>
                        <a:buNone/>
                      </a:pPr>
                      <a:r>
                        <a:rPr lang="en-US" sz="1200">
                          <a:latin typeface="Arial"/>
                          <a:ea typeface="Arial"/>
                          <a:cs typeface="Arial"/>
                          <a:sym typeface="Arial"/>
                        </a:rPr>
                        <a:t>Am I required to have reliable transportation?</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Yes, by October 1, 2024, in order to participate in clinicals</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1"/>
                  </a:ext>
                </a:extLst>
              </a:tr>
              <a:tr h="667200">
                <a:tc>
                  <a:txBody>
                    <a:bodyPr/>
                    <a:lstStyle/>
                    <a:p>
                      <a:pPr marL="0" marR="0" lvl="0" indent="0" algn="l" rtl="0">
                        <a:spcBef>
                          <a:spcPts val="0"/>
                        </a:spcBef>
                        <a:spcAft>
                          <a:spcPts val="0"/>
                        </a:spcAft>
                        <a:buNone/>
                      </a:pPr>
                      <a:r>
                        <a:rPr lang="en-US" sz="1200">
                          <a:latin typeface="Arial"/>
                          <a:ea typeface="Arial"/>
                          <a:cs typeface="Arial"/>
                          <a:sym typeface="Arial"/>
                        </a:rPr>
                        <a:t>Is there a certification for this class?</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Yes, Certified Pharmacy Technician AND Sterile Processing &amp; Aseptic Technique</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2"/>
                  </a:ext>
                </a:extLst>
              </a:tr>
              <a:tr h="476575">
                <a:tc>
                  <a:txBody>
                    <a:bodyPr/>
                    <a:lstStyle/>
                    <a:p>
                      <a:pPr marL="0" marR="0" lvl="0" indent="0" algn="l" rtl="0">
                        <a:spcBef>
                          <a:spcPts val="0"/>
                        </a:spcBef>
                        <a:spcAft>
                          <a:spcPts val="0"/>
                        </a:spcAft>
                        <a:buNone/>
                      </a:pPr>
                      <a:r>
                        <a:rPr lang="en-US" sz="1200">
                          <a:latin typeface="Arial"/>
                          <a:ea typeface="Arial"/>
                          <a:cs typeface="Arial"/>
                          <a:sym typeface="Arial"/>
                        </a:rPr>
                        <a:t>Is there a clinical requirement?</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Not required but highly recommended</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3"/>
                  </a:ext>
                </a:extLst>
              </a:tr>
              <a:tr h="323825">
                <a:tc>
                  <a:txBody>
                    <a:bodyPr/>
                    <a:lstStyle/>
                    <a:p>
                      <a:pPr marL="0" marR="0" lvl="0" indent="0" algn="l" rtl="0">
                        <a:spcBef>
                          <a:spcPts val="0"/>
                        </a:spcBef>
                        <a:spcAft>
                          <a:spcPts val="0"/>
                        </a:spcAft>
                        <a:buNone/>
                      </a:pPr>
                      <a:r>
                        <a:rPr lang="en-US" sz="1200">
                          <a:latin typeface="Arial"/>
                          <a:ea typeface="Arial"/>
                          <a:cs typeface="Arial"/>
                          <a:sym typeface="Arial"/>
                        </a:rPr>
                        <a:t>Informational video:</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endParaRPr sz="1200">
                        <a:latin typeface="Arial"/>
                        <a:ea typeface="Arial"/>
                        <a:cs typeface="Arial"/>
                        <a:sym typeface="Arial"/>
                      </a:endParaRPr>
                    </a:p>
                  </a:txBody>
                  <a:tcPr marL="91450" marR="91450" marT="45725" marB="45725" anchor="ctr"/>
                </a:tc>
                <a:extLst>
                  <a:ext uri="{0D108BD9-81ED-4DB2-BD59-A6C34878D82A}">
                    <a16:rowId xmlns:a16="http://schemas.microsoft.com/office/drawing/2014/main" val="10004"/>
                  </a:ext>
                </a:extLst>
              </a:tr>
              <a:tr h="667200">
                <a:tc>
                  <a:txBody>
                    <a:bodyPr/>
                    <a:lstStyle/>
                    <a:p>
                      <a:pPr marL="0" marR="0" lvl="0" indent="0" algn="l" rtl="0">
                        <a:spcBef>
                          <a:spcPts val="0"/>
                        </a:spcBef>
                        <a:spcAft>
                          <a:spcPts val="0"/>
                        </a:spcAft>
                        <a:buNone/>
                      </a:pPr>
                      <a:r>
                        <a:rPr lang="en-US" sz="1200">
                          <a:latin typeface="Arial"/>
                          <a:ea typeface="Arial"/>
                          <a:cs typeface="Arial"/>
                          <a:sym typeface="Arial"/>
                        </a:rPr>
                        <a:t>What grade level is this course designed for?</a:t>
                      </a:r>
                      <a:endParaRPr>
                        <a:latin typeface="Arial"/>
                        <a:ea typeface="Arial"/>
                        <a:cs typeface="Arial"/>
                        <a:sym typeface="Arial"/>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200"/>
                        <a:buFont typeface="Twentieth Century"/>
                        <a:buNone/>
                      </a:pPr>
                      <a:r>
                        <a:rPr lang="en-US" sz="1200">
                          <a:latin typeface="Arial"/>
                          <a:ea typeface="Arial"/>
                          <a:cs typeface="Arial"/>
                          <a:sym typeface="Arial"/>
                        </a:rPr>
                        <a:t>The practicum is only for 12</a:t>
                      </a:r>
                      <a:r>
                        <a:rPr lang="en-US" sz="1200" baseline="30000">
                          <a:latin typeface="Arial"/>
                          <a:ea typeface="Arial"/>
                          <a:cs typeface="Arial"/>
                          <a:sym typeface="Arial"/>
                        </a:rPr>
                        <a:t>th</a:t>
                      </a:r>
                      <a:r>
                        <a:rPr lang="en-US" sz="1200">
                          <a:latin typeface="Arial"/>
                          <a:ea typeface="Arial"/>
                          <a:cs typeface="Arial"/>
                          <a:sym typeface="Arial"/>
                        </a:rPr>
                        <a:t> graders; 11</a:t>
                      </a:r>
                      <a:r>
                        <a:rPr lang="en-US" sz="1200" baseline="30000">
                          <a:latin typeface="Arial"/>
                          <a:ea typeface="Arial"/>
                          <a:cs typeface="Arial"/>
                          <a:sym typeface="Arial"/>
                        </a:rPr>
                        <a:t>th</a:t>
                      </a:r>
                      <a:r>
                        <a:rPr lang="en-US" sz="1200">
                          <a:latin typeface="Arial"/>
                          <a:ea typeface="Arial"/>
                          <a:cs typeface="Arial"/>
                          <a:sym typeface="Arial"/>
                        </a:rPr>
                        <a:t> graders are enrolled in A&amp;P and Pharmacology</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5"/>
                  </a:ext>
                </a:extLst>
              </a:tr>
              <a:tr h="678475">
                <a:tc>
                  <a:txBody>
                    <a:bodyPr/>
                    <a:lstStyle/>
                    <a:p>
                      <a:pPr marL="0" marR="0" lvl="0" indent="0" algn="l" rtl="0">
                        <a:spcBef>
                          <a:spcPts val="0"/>
                        </a:spcBef>
                        <a:spcAft>
                          <a:spcPts val="0"/>
                        </a:spcAft>
                        <a:buNone/>
                      </a:pPr>
                      <a:r>
                        <a:rPr lang="en-US" sz="1200">
                          <a:latin typeface="Arial"/>
                          <a:ea typeface="Arial"/>
                          <a:cs typeface="Arial"/>
                          <a:sym typeface="Arial"/>
                        </a:rPr>
                        <a:t>If I take pharmacology in 11</a:t>
                      </a:r>
                      <a:r>
                        <a:rPr lang="en-US" sz="1200" baseline="30000">
                          <a:latin typeface="Arial"/>
                          <a:ea typeface="Arial"/>
                          <a:cs typeface="Arial"/>
                          <a:sym typeface="Arial"/>
                        </a:rPr>
                        <a:t>th</a:t>
                      </a:r>
                      <a:r>
                        <a:rPr lang="en-US" sz="1200">
                          <a:latin typeface="Arial"/>
                          <a:ea typeface="Arial"/>
                          <a:cs typeface="Arial"/>
                          <a:sym typeface="Arial"/>
                        </a:rPr>
                        <a:t> grade, what are my options in 12</a:t>
                      </a:r>
                      <a:r>
                        <a:rPr lang="en-US" sz="1200" baseline="30000">
                          <a:latin typeface="Arial"/>
                          <a:ea typeface="Arial"/>
                          <a:cs typeface="Arial"/>
                          <a:sym typeface="Arial"/>
                        </a:rPr>
                        <a:t>th</a:t>
                      </a:r>
                      <a:r>
                        <a:rPr lang="en-US" sz="1200">
                          <a:latin typeface="Arial"/>
                          <a:ea typeface="Arial"/>
                          <a:cs typeface="Arial"/>
                          <a:sym typeface="Arial"/>
                        </a:rPr>
                        <a:t> grade?</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Pharmacy Practicum, PCT, MA, or any combination of health science electives</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6"/>
                  </a:ext>
                </a:extLst>
              </a:tr>
            </a:tbl>
          </a:graphicData>
        </a:graphic>
      </p:graphicFrame>
      <p:graphicFrame>
        <p:nvGraphicFramePr>
          <p:cNvPr id="210" name="Google Shape;210;p7"/>
          <p:cNvGraphicFramePr/>
          <p:nvPr>
            <p:extLst>
              <p:ext uri="{D42A27DB-BD31-4B8C-83A1-F6EECF244321}">
                <p14:modId xmlns:p14="http://schemas.microsoft.com/office/powerpoint/2010/main" val="3492929685"/>
              </p:ext>
            </p:extLst>
          </p:nvPr>
        </p:nvGraphicFramePr>
        <p:xfrm>
          <a:off x="611716" y="7390350"/>
          <a:ext cx="6548450" cy="2268000"/>
        </p:xfrm>
        <a:graphic>
          <a:graphicData uri="http://schemas.openxmlformats.org/drawingml/2006/table">
            <a:tbl>
              <a:tblPr firstRow="1" firstCol="1" bandRow="1">
                <a:noFill/>
                <a:tableStyleId>{528771F7-5A0A-43D1-94B2-49548A25E665}</a:tableStyleId>
              </a:tblPr>
              <a:tblGrid>
                <a:gridCol w="1249100">
                  <a:extLst>
                    <a:ext uri="{9D8B030D-6E8A-4147-A177-3AD203B41FA5}">
                      <a16:colId xmlns:a16="http://schemas.microsoft.com/office/drawing/2014/main" val="20000"/>
                    </a:ext>
                  </a:extLst>
                </a:gridCol>
                <a:gridCol w="963075">
                  <a:extLst>
                    <a:ext uri="{9D8B030D-6E8A-4147-A177-3AD203B41FA5}">
                      <a16:colId xmlns:a16="http://schemas.microsoft.com/office/drawing/2014/main" val="20001"/>
                    </a:ext>
                  </a:extLst>
                </a:gridCol>
                <a:gridCol w="1140325">
                  <a:extLst>
                    <a:ext uri="{9D8B030D-6E8A-4147-A177-3AD203B41FA5}">
                      <a16:colId xmlns:a16="http://schemas.microsoft.com/office/drawing/2014/main" val="20002"/>
                    </a:ext>
                  </a:extLst>
                </a:gridCol>
                <a:gridCol w="1518775">
                  <a:extLst>
                    <a:ext uri="{9D8B030D-6E8A-4147-A177-3AD203B41FA5}">
                      <a16:colId xmlns:a16="http://schemas.microsoft.com/office/drawing/2014/main" val="20003"/>
                    </a:ext>
                  </a:extLst>
                </a:gridCol>
                <a:gridCol w="1677175">
                  <a:extLst>
                    <a:ext uri="{9D8B030D-6E8A-4147-A177-3AD203B41FA5}">
                      <a16:colId xmlns:a16="http://schemas.microsoft.com/office/drawing/2014/main" val="20004"/>
                    </a:ext>
                  </a:extLst>
                </a:gridCol>
              </a:tblGrid>
              <a:tr h="450325">
                <a:tc>
                  <a:txBody>
                    <a:bodyPr/>
                    <a:lstStyle/>
                    <a:p>
                      <a:pPr marL="0" marR="0" lvl="0" indent="0" algn="l" rtl="0">
                        <a:lnSpc>
                          <a:spcPct val="107000"/>
                        </a:lnSpc>
                        <a:spcBef>
                          <a:spcPts val="0"/>
                        </a:spcBef>
                        <a:spcAft>
                          <a:spcPts val="0"/>
                        </a:spcAft>
                        <a:buNone/>
                      </a:pPr>
                      <a:r>
                        <a:rPr lang="en-US" sz="1000"/>
                        <a:t>Program of Study Course Sequence</a:t>
                      </a:r>
                      <a:endParaRPr sz="1100">
                        <a:latin typeface="Calibri"/>
                        <a:ea typeface="Calibri"/>
                        <a:cs typeface="Calibri"/>
                        <a:sym typeface="Calibri"/>
                      </a:endParaRPr>
                    </a:p>
                  </a:txBody>
                  <a:tcPr marL="68500" marR="68500" marT="0" marB="0" anchor="ctr"/>
                </a:tc>
                <a:tc>
                  <a:txBody>
                    <a:bodyPr/>
                    <a:lstStyle/>
                    <a:p>
                      <a:pPr marL="0" marR="0" lvl="0" indent="0" algn="ctr" rtl="0">
                        <a:lnSpc>
                          <a:spcPct val="107000"/>
                        </a:lnSpc>
                        <a:spcBef>
                          <a:spcPts val="0"/>
                        </a:spcBef>
                        <a:spcAft>
                          <a:spcPts val="0"/>
                        </a:spcAft>
                        <a:buNone/>
                      </a:pPr>
                      <a:r>
                        <a:rPr lang="en-US" sz="1000"/>
                        <a:t>9</a:t>
                      </a:r>
                      <a:r>
                        <a:rPr lang="en-US" sz="1000" baseline="30000"/>
                        <a:t>th</a:t>
                      </a:r>
                      <a:r>
                        <a:rPr lang="en-US" sz="1000"/>
                        <a:t> Grade</a:t>
                      </a:r>
                      <a:endParaRPr sz="1100">
                        <a:latin typeface="Calibri"/>
                        <a:ea typeface="Calibri"/>
                        <a:cs typeface="Calibri"/>
                        <a:sym typeface="Calibri"/>
                      </a:endParaRPr>
                    </a:p>
                  </a:txBody>
                  <a:tcPr marL="68500" marR="68500" marT="0" marB="0" anchor="ctr"/>
                </a:tc>
                <a:tc>
                  <a:txBody>
                    <a:bodyPr/>
                    <a:lstStyle/>
                    <a:p>
                      <a:pPr marL="0" marR="0" lvl="0" indent="0" algn="ctr" rtl="0">
                        <a:lnSpc>
                          <a:spcPct val="107000"/>
                        </a:lnSpc>
                        <a:spcBef>
                          <a:spcPts val="0"/>
                        </a:spcBef>
                        <a:spcAft>
                          <a:spcPts val="0"/>
                        </a:spcAft>
                        <a:buNone/>
                      </a:pPr>
                      <a:r>
                        <a:rPr lang="en-US" sz="1000"/>
                        <a:t>10</a:t>
                      </a:r>
                      <a:r>
                        <a:rPr lang="en-US" sz="1000" baseline="30000"/>
                        <a:t>th</a:t>
                      </a:r>
                      <a:r>
                        <a:rPr lang="en-US" sz="1000"/>
                        <a:t> Grade</a:t>
                      </a:r>
                      <a:endParaRPr sz="1100">
                        <a:latin typeface="Calibri"/>
                        <a:ea typeface="Calibri"/>
                        <a:cs typeface="Calibri"/>
                        <a:sym typeface="Calibri"/>
                      </a:endParaRPr>
                    </a:p>
                  </a:txBody>
                  <a:tcPr marL="68500" marR="68500" marT="0" marB="0" anchor="ctr"/>
                </a:tc>
                <a:tc>
                  <a:txBody>
                    <a:bodyPr/>
                    <a:lstStyle/>
                    <a:p>
                      <a:pPr marL="0" marR="0" lvl="0" indent="0" algn="ctr" rtl="0">
                        <a:lnSpc>
                          <a:spcPct val="107000"/>
                        </a:lnSpc>
                        <a:spcBef>
                          <a:spcPts val="0"/>
                        </a:spcBef>
                        <a:spcAft>
                          <a:spcPts val="0"/>
                        </a:spcAft>
                        <a:buNone/>
                      </a:pPr>
                      <a:r>
                        <a:rPr lang="en-US" sz="1000"/>
                        <a:t>11</a:t>
                      </a:r>
                      <a:r>
                        <a:rPr lang="en-US" sz="1000" baseline="30000"/>
                        <a:t>th</a:t>
                      </a:r>
                      <a:r>
                        <a:rPr lang="en-US" sz="1000"/>
                        <a:t> Grade</a:t>
                      </a:r>
                      <a:endParaRPr sz="1100">
                        <a:latin typeface="Calibri"/>
                        <a:ea typeface="Calibri"/>
                        <a:cs typeface="Calibri"/>
                        <a:sym typeface="Calibri"/>
                      </a:endParaRPr>
                    </a:p>
                  </a:txBody>
                  <a:tcPr marL="68500" marR="68500" marT="0" marB="0" anchor="ctr"/>
                </a:tc>
                <a:tc>
                  <a:txBody>
                    <a:bodyPr/>
                    <a:lstStyle/>
                    <a:p>
                      <a:pPr marL="0" marR="0" lvl="0" indent="0" algn="ctr" rtl="0">
                        <a:lnSpc>
                          <a:spcPct val="107000"/>
                        </a:lnSpc>
                        <a:spcBef>
                          <a:spcPts val="0"/>
                        </a:spcBef>
                        <a:spcAft>
                          <a:spcPts val="0"/>
                        </a:spcAft>
                        <a:buNone/>
                      </a:pPr>
                      <a:r>
                        <a:rPr lang="en-US" sz="1000"/>
                        <a:t>12</a:t>
                      </a:r>
                      <a:r>
                        <a:rPr lang="en-US" sz="1000" baseline="30000"/>
                        <a:t>th</a:t>
                      </a:r>
                      <a:r>
                        <a:rPr lang="en-US" sz="1000"/>
                        <a:t> Grade</a:t>
                      </a:r>
                      <a:endParaRPr sz="1100">
                        <a:latin typeface="Calibri"/>
                        <a:ea typeface="Calibri"/>
                        <a:cs typeface="Calibri"/>
                        <a:sym typeface="Calibri"/>
                      </a:endParaRPr>
                    </a:p>
                  </a:txBody>
                  <a:tcPr marL="68500" marR="68500" marT="0" marB="0" anchor="ctr"/>
                </a:tc>
                <a:extLst>
                  <a:ext uri="{0D108BD9-81ED-4DB2-BD59-A6C34878D82A}">
                    <a16:rowId xmlns:a16="http://schemas.microsoft.com/office/drawing/2014/main" val="10000"/>
                  </a:ext>
                </a:extLst>
              </a:tr>
              <a:tr h="1817675">
                <a:tc>
                  <a:txBody>
                    <a:bodyPr/>
                    <a:lstStyle/>
                    <a:p>
                      <a:pPr marL="0" marR="0" lvl="0" indent="0" algn="ctr" rtl="0">
                        <a:lnSpc>
                          <a:spcPct val="107000"/>
                        </a:lnSpc>
                        <a:spcBef>
                          <a:spcPts val="0"/>
                        </a:spcBef>
                        <a:spcAft>
                          <a:spcPts val="0"/>
                        </a:spcAft>
                        <a:buNone/>
                      </a:pPr>
                      <a:r>
                        <a:rPr lang="en-US" sz="1200"/>
                        <a:t>Health Science: Pharmacy</a:t>
                      </a:r>
                      <a:endParaRPr sz="1100">
                        <a:latin typeface="Calibri"/>
                        <a:ea typeface="Calibri"/>
                        <a:cs typeface="Calibri"/>
                        <a:sym typeface="Calibri"/>
                      </a:endParaRPr>
                    </a:p>
                  </a:txBody>
                  <a:tcPr marL="68500" marR="68500" marT="0" marB="0" anchor="ctr"/>
                </a:tc>
                <a:tc>
                  <a:txBody>
                    <a:bodyPr/>
                    <a:lstStyle/>
                    <a:p>
                      <a:pPr marL="0" marR="0" lvl="0" indent="0" algn="ctr" rtl="0">
                        <a:lnSpc>
                          <a:spcPct val="107000"/>
                        </a:lnSpc>
                        <a:spcBef>
                          <a:spcPts val="0"/>
                        </a:spcBef>
                        <a:spcAft>
                          <a:spcPts val="0"/>
                        </a:spcAft>
                        <a:buNone/>
                      </a:pPr>
                      <a:r>
                        <a:rPr lang="en-US" sz="1000">
                          <a:latin typeface="Arial"/>
                          <a:ea typeface="Arial"/>
                          <a:cs typeface="Arial"/>
                          <a:sym typeface="Arial"/>
                        </a:rPr>
                        <a:t>Medical Terminology</a:t>
                      </a:r>
                      <a:br>
                        <a:rPr lang="en-US" sz="1000">
                          <a:latin typeface="Arial"/>
                          <a:ea typeface="Arial"/>
                          <a:cs typeface="Arial"/>
                          <a:sym typeface="Arial"/>
                        </a:rPr>
                      </a:br>
                      <a:r>
                        <a:rPr lang="en-US" sz="900">
                          <a:latin typeface="Arial"/>
                          <a:ea typeface="Arial"/>
                          <a:cs typeface="Arial"/>
                          <a:sym typeface="Arial"/>
                        </a:rPr>
                        <a:t>(1 credit)</a:t>
                      </a:r>
                      <a:endParaRPr sz="1200">
                        <a:latin typeface="Arial"/>
                        <a:ea typeface="Arial"/>
                        <a:cs typeface="Arial"/>
                        <a:sym typeface="Arial"/>
                      </a:endParaRPr>
                    </a:p>
                  </a:txBody>
                  <a:tcPr marL="68500" marR="68500" marT="0" marB="0" anchor="ctr"/>
                </a:tc>
                <a:tc>
                  <a:txBody>
                    <a:bodyPr/>
                    <a:lstStyle/>
                    <a:p>
                      <a:pPr marL="0" marR="0" lvl="0" indent="0" algn="ctr" rtl="0">
                        <a:lnSpc>
                          <a:spcPct val="107000"/>
                        </a:lnSpc>
                        <a:spcBef>
                          <a:spcPts val="0"/>
                        </a:spcBef>
                        <a:spcAft>
                          <a:spcPts val="0"/>
                        </a:spcAft>
                        <a:buNone/>
                      </a:pPr>
                      <a:r>
                        <a:rPr lang="en-US" sz="1000">
                          <a:latin typeface="Arial"/>
                          <a:ea typeface="Arial"/>
                          <a:cs typeface="Arial"/>
                          <a:sym typeface="Arial"/>
                        </a:rPr>
                        <a:t>Health Science Theory</a:t>
                      </a:r>
                      <a:br>
                        <a:rPr lang="en-US" sz="1000">
                          <a:latin typeface="Arial"/>
                          <a:ea typeface="Arial"/>
                          <a:cs typeface="Arial"/>
                          <a:sym typeface="Arial"/>
                        </a:rPr>
                      </a:br>
                      <a:r>
                        <a:rPr lang="en-US" sz="900">
                          <a:latin typeface="Arial"/>
                          <a:ea typeface="Arial"/>
                          <a:cs typeface="Arial"/>
                          <a:sym typeface="Arial"/>
                        </a:rPr>
                        <a:t>(1 credit)</a:t>
                      </a:r>
                      <a:endParaRPr sz="1200">
                        <a:latin typeface="Arial"/>
                        <a:ea typeface="Arial"/>
                        <a:cs typeface="Arial"/>
                        <a:sym typeface="Arial"/>
                      </a:endParaRPr>
                    </a:p>
                  </a:txBody>
                  <a:tcPr marL="68500" marR="68500" marT="0" marB="0" anchor="ctr"/>
                </a:tc>
                <a:tc>
                  <a:txBody>
                    <a:bodyPr/>
                    <a:lstStyle/>
                    <a:p>
                      <a:pPr marL="0" marR="0" lvl="0" indent="0" algn="ctr" rtl="0">
                        <a:lnSpc>
                          <a:spcPct val="107000"/>
                        </a:lnSpc>
                        <a:spcBef>
                          <a:spcPts val="0"/>
                        </a:spcBef>
                        <a:spcAft>
                          <a:spcPts val="0"/>
                        </a:spcAft>
                        <a:buNone/>
                      </a:pPr>
                      <a:r>
                        <a:rPr lang="en-US" sz="1000" dirty="0">
                          <a:latin typeface="Arial"/>
                          <a:ea typeface="Arial"/>
                          <a:cs typeface="Arial"/>
                          <a:sym typeface="Arial"/>
                        </a:rPr>
                        <a:t>   Anatomy &amp; Physiology</a:t>
                      </a:r>
                      <a:endParaRPr sz="1200" dirty="0">
                        <a:latin typeface="Arial"/>
                        <a:ea typeface="Arial"/>
                        <a:cs typeface="Arial"/>
                        <a:sym typeface="Arial"/>
                      </a:endParaRPr>
                    </a:p>
                    <a:p>
                      <a:pPr marL="0" marR="0" lvl="0" indent="0" algn="ctr" rtl="0">
                        <a:lnSpc>
                          <a:spcPct val="107000"/>
                        </a:lnSpc>
                        <a:spcBef>
                          <a:spcPts val="0"/>
                        </a:spcBef>
                        <a:spcAft>
                          <a:spcPts val="0"/>
                        </a:spcAft>
                        <a:buNone/>
                      </a:pPr>
                      <a:r>
                        <a:rPr lang="en-US" sz="900" dirty="0">
                          <a:latin typeface="Arial"/>
                          <a:ea typeface="Arial"/>
                          <a:cs typeface="Arial"/>
                          <a:sym typeface="Arial"/>
                        </a:rPr>
                        <a:t>(1 credit) </a:t>
                      </a:r>
                      <a:endParaRPr sz="1200" dirty="0">
                        <a:latin typeface="Arial"/>
                        <a:ea typeface="Arial"/>
                        <a:cs typeface="Arial"/>
                        <a:sym typeface="Arial"/>
                      </a:endParaRPr>
                    </a:p>
                    <a:p>
                      <a:pPr marL="0" marR="0" lvl="0" indent="0" algn="ctr" rtl="0">
                        <a:lnSpc>
                          <a:spcPct val="107000"/>
                        </a:lnSpc>
                        <a:spcBef>
                          <a:spcPts val="0"/>
                        </a:spcBef>
                        <a:spcAft>
                          <a:spcPts val="0"/>
                        </a:spcAft>
                        <a:buNone/>
                      </a:pPr>
                      <a:r>
                        <a:rPr lang="en-US" sz="1000" dirty="0">
                          <a:latin typeface="Arial"/>
                          <a:ea typeface="Arial"/>
                          <a:cs typeface="Arial"/>
                          <a:sym typeface="Arial"/>
                        </a:rPr>
                        <a:t>AND </a:t>
                      </a:r>
                      <a:endParaRPr sz="1200" dirty="0">
                        <a:latin typeface="Arial"/>
                        <a:ea typeface="Arial"/>
                        <a:cs typeface="Arial"/>
                        <a:sym typeface="Arial"/>
                      </a:endParaRPr>
                    </a:p>
                    <a:p>
                      <a:pPr marL="0" marR="0" lvl="0" indent="0" algn="ctr" rtl="0">
                        <a:lnSpc>
                          <a:spcPct val="107000"/>
                        </a:lnSpc>
                        <a:spcBef>
                          <a:spcPts val="0"/>
                        </a:spcBef>
                        <a:spcAft>
                          <a:spcPts val="0"/>
                        </a:spcAft>
                        <a:buNone/>
                      </a:pPr>
                      <a:r>
                        <a:rPr lang="en-US" sz="1000" dirty="0">
                          <a:latin typeface="Arial"/>
                          <a:ea typeface="Arial"/>
                          <a:cs typeface="Arial"/>
                          <a:sym typeface="Arial"/>
                        </a:rPr>
                        <a:t>Pharmacology</a:t>
                      </a:r>
                      <a:endParaRPr sz="1200" dirty="0">
                        <a:latin typeface="Arial"/>
                        <a:ea typeface="Arial"/>
                        <a:cs typeface="Arial"/>
                        <a:sym typeface="Arial"/>
                      </a:endParaRPr>
                    </a:p>
                    <a:p>
                      <a:pPr marL="0" marR="0" lvl="0" indent="0" algn="ctr" rtl="0">
                        <a:lnSpc>
                          <a:spcPct val="107000"/>
                        </a:lnSpc>
                        <a:spcBef>
                          <a:spcPts val="0"/>
                        </a:spcBef>
                        <a:spcAft>
                          <a:spcPts val="0"/>
                        </a:spcAft>
                        <a:buNone/>
                      </a:pPr>
                      <a:r>
                        <a:rPr lang="en-US" sz="900" dirty="0">
                          <a:latin typeface="Arial"/>
                          <a:ea typeface="Arial"/>
                          <a:cs typeface="Arial"/>
                          <a:sym typeface="Arial"/>
                        </a:rPr>
                        <a:t>(1 credit)</a:t>
                      </a:r>
                      <a:endParaRPr sz="1200" dirty="0">
                        <a:latin typeface="Arial"/>
                        <a:ea typeface="Arial"/>
                        <a:cs typeface="Arial"/>
                        <a:sym typeface="Arial"/>
                      </a:endParaRPr>
                    </a:p>
                  </a:txBody>
                  <a:tcPr marL="68500" marR="68500" marT="0" marB="0" anchor="ctr"/>
                </a:tc>
                <a:tc>
                  <a:txBody>
                    <a:bodyPr/>
                    <a:lstStyle/>
                    <a:p>
                      <a:pPr marL="0" marR="0" lvl="0" indent="0" algn="ctr" rtl="0">
                        <a:lnSpc>
                          <a:spcPct val="107000"/>
                        </a:lnSpc>
                        <a:spcBef>
                          <a:spcPts val="0"/>
                        </a:spcBef>
                        <a:spcAft>
                          <a:spcPts val="0"/>
                        </a:spcAft>
                        <a:buNone/>
                      </a:pPr>
                      <a:r>
                        <a:rPr lang="en-US" sz="1000" dirty="0">
                          <a:latin typeface="Arial"/>
                          <a:ea typeface="Arial"/>
                          <a:cs typeface="Arial"/>
                          <a:sym typeface="Arial"/>
                        </a:rPr>
                        <a:t>Practicum in Health       </a:t>
                      </a:r>
                      <a:endParaRPr sz="1200" dirty="0">
                        <a:latin typeface="Arial"/>
                        <a:ea typeface="Arial"/>
                        <a:cs typeface="Arial"/>
                        <a:sym typeface="Arial"/>
                      </a:endParaRPr>
                    </a:p>
                    <a:p>
                      <a:pPr marL="0" marR="0" lvl="0" indent="0" algn="ctr" rtl="0">
                        <a:lnSpc>
                          <a:spcPct val="107000"/>
                        </a:lnSpc>
                        <a:spcBef>
                          <a:spcPts val="0"/>
                        </a:spcBef>
                        <a:spcAft>
                          <a:spcPts val="0"/>
                        </a:spcAft>
                        <a:buNone/>
                      </a:pPr>
                      <a:r>
                        <a:rPr lang="en-US" sz="1000" dirty="0">
                          <a:latin typeface="Arial"/>
                          <a:ea typeface="Arial"/>
                          <a:cs typeface="Arial"/>
                          <a:sym typeface="Arial"/>
                        </a:rPr>
                        <a:t>Science I: Pharmacy                                  </a:t>
                      </a:r>
                      <a:r>
                        <a:rPr lang="en-US" sz="900" dirty="0">
                          <a:latin typeface="Arial"/>
                          <a:ea typeface="Arial"/>
                          <a:cs typeface="Arial"/>
                          <a:sym typeface="Arial"/>
                        </a:rPr>
                        <a:t>(2 credits), </a:t>
                      </a:r>
                      <a:endParaRPr sz="1200" dirty="0">
                        <a:latin typeface="Arial"/>
                        <a:ea typeface="Arial"/>
                        <a:cs typeface="Arial"/>
                        <a:sym typeface="Arial"/>
                      </a:endParaRPr>
                    </a:p>
                    <a:p>
                      <a:pPr marL="0" marR="0" lvl="0" indent="0" algn="ctr" rtl="0">
                        <a:lnSpc>
                          <a:spcPct val="107000"/>
                        </a:lnSpc>
                        <a:spcBef>
                          <a:spcPts val="0"/>
                        </a:spcBef>
                        <a:spcAft>
                          <a:spcPts val="0"/>
                        </a:spcAft>
                        <a:buNone/>
                      </a:pPr>
                      <a:r>
                        <a:rPr lang="en-US" sz="1000" dirty="0">
                          <a:latin typeface="Arial"/>
                          <a:ea typeface="Arial"/>
                          <a:cs typeface="Arial"/>
                          <a:sym typeface="Arial"/>
                        </a:rPr>
                        <a:t>OR </a:t>
                      </a:r>
                      <a:endParaRPr sz="1200" dirty="0">
                        <a:latin typeface="Arial"/>
                        <a:ea typeface="Arial"/>
                        <a:cs typeface="Arial"/>
                        <a:sym typeface="Arial"/>
                      </a:endParaRPr>
                    </a:p>
                    <a:p>
                      <a:pPr marL="0" marR="0" lvl="0" indent="0" algn="ctr" rtl="0">
                        <a:lnSpc>
                          <a:spcPct val="107000"/>
                        </a:lnSpc>
                        <a:spcBef>
                          <a:spcPts val="0"/>
                        </a:spcBef>
                        <a:spcAft>
                          <a:spcPts val="0"/>
                        </a:spcAft>
                        <a:buNone/>
                      </a:pPr>
                      <a:r>
                        <a:rPr lang="en-US" sz="1000" dirty="0">
                          <a:latin typeface="Arial"/>
                          <a:ea typeface="Arial"/>
                          <a:cs typeface="Arial"/>
                          <a:sym typeface="Arial"/>
                        </a:rPr>
                        <a:t>Practicum in Health </a:t>
                      </a:r>
                      <a:endParaRPr sz="1200" dirty="0">
                        <a:latin typeface="Arial"/>
                        <a:ea typeface="Arial"/>
                        <a:cs typeface="Arial"/>
                        <a:sym typeface="Arial"/>
                      </a:endParaRPr>
                    </a:p>
                    <a:p>
                      <a:pPr marL="0" marR="0" lvl="0" indent="0" algn="ctr" rtl="0">
                        <a:lnSpc>
                          <a:spcPct val="107000"/>
                        </a:lnSpc>
                        <a:spcBef>
                          <a:spcPts val="0"/>
                        </a:spcBef>
                        <a:spcAft>
                          <a:spcPts val="0"/>
                        </a:spcAft>
                        <a:buNone/>
                      </a:pPr>
                      <a:r>
                        <a:rPr lang="en-US" sz="1000" dirty="0">
                          <a:latin typeface="Arial"/>
                          <a:ea typeface="Arial"/>
                          <a:cs typeface="Arial"/>
                          <a:sym typeface="Arial"/>
                        </a:rPr>
                        <a:t>Science II: PCT </a:t>
                      </a:r>
                      <a:endParaRPr sz="1200" dirty="0">
                        <a:latin typeface="Arial"/>
                        <a:ea typeface="Arial"/>
                        <a:cs typeface="Arial"/>
                        <a:sym typeface="Arial"/>
                      </a:endParaRPr>
                    </a:p>
                    <a:p>
                      <a:pPr marL="0" marR="0" lvl="0" indent="0" algn="ctr" rtl="0">
                        <a:lnSpc>
                          <a:spcPct val="107000"/>
                        </a:lnSpc>
                        <a:spcBef>
                          <a:spcPts val="0"/>
                        </a:spcBef>
                        <a:spcAft>
                          <a:spcPts val="0"/>
                        </a:spcAft>
                        <a:buNone/>
                      </a:pPr>
                      <a:r>
                        <a:rPr lang="en-US" sz="900" dirty="0">
                          <a:latin typeface="Arial"/>
                          <a:ea typeface="Arial"/>
                          <a:cs typeface="Arial"/>
                          <a:sym typeface="Arial"/>
                        </a:rPr>
                        <a:t>(2 credits)  </a:t>
                      </a:r>
                      <a:endParaRPr sz="1200" dirty="0">
                        <a:latin typeface="Arial"/>
                        <a:ea typeface="Arial"/>
                        <a:cs typeface="Arial"/>
                        <a:sym typeface="Arial"/>
                      </a:endParaRPr>
                    </a:p>
                    <a:p>
                      <a:pPr marL="0" marR="0" lvl="0" indent="0" algn="ctr" rtl="0">
                        <a:lnSpc>
                          <a:spcPct val="107000"/>
                        </a:lnSpc>
                        <a:spcBef>
                          <a:spcPts val="0"/>
                        </a:spcBef>
                        <a:spcAft>
                          <a:spcPts val="0"/>
                        </a:spcAft>
                        <a:buNone/>
                      </a:pPr>
                      <a:r>
                        <a:rPr lang="en-US" sz="1000" dirty="0">
                          <a:latin typeface="Arial"/>
                          <a:ea typeface="Arial"/>
                          <a:cs typeface="Arial"/>
                          <a:sym typeface="Arial"/>
                        </a:rPr>
                        <a:t>OR</a:t>
                      </a:r>
                      <a:endParaRPr sz="1200" dirty="0">
                        <a:latin typeface="Arial"/>
                        <a:ea typeface="Arial"/>
                        <a:cs typeface="Arial"/>
                        <a:sym typeface="Arial"/>
                      </a:endParaRPr>
                    </a:p>
                    <a:p>
                      <a:pPr marL="0" marR="0" lvl="0" indent="0" algn="ctr" rtl="0">
                        <a:lnSpc>
                          <a:spcPct val="107000"/>
                        </a:lnSpc>
                        <a:spcBef>
                          <a:spcPts val="0"/>
                        </a:spcBef>
                        <a:spcAft>
                          <a:spcPts val="0"/>
                        </a:spcAft>
                        <a:buNone/>
                      </a:pPr>
                      <a:r>
                        <a:rPr lang="en-US" sz="1000" dirty="0">
                          <a:latin typeface="Arial"/>
                          <a:ea typeface="Arial"/>
                          <a:cs typeface="Arial"/>
                          <a:sym typeface="Arial"/>
                        </a:rPr>
                        <a:t>Practicum in Health       </a:t>
                      </a:r>
                      <a:endParaRPr sz="1200" dirty="0">
                        <a:latin typeface="Arial"/>
                        <a:ea typeface="Arial"/>
                        <a:cs typeface="Arial"/>
                        <a:sym typeface="Arial"/>
                      </a:endParaRPr>
                    </a:p>
                    <a:p>
                      <a:pPr marL="0" marR="0" lvl="0" indent="0" algn="ctr" rtl="0">
                        <a:lnSpc>
                          <a:spcPct val="107000"/>
                        </a:lnSpc>
                        <a:spcBef>
                          <a:spcPts val="0"/>
                        </a:spcBef>
                        <a:spcAft>
                          <a:spcPts val="0"/>
                        </a:spcAft>
                        <a:buNone/>
                      </a:pPr>
                      <a:r>
                        <a:rPr lang="en-US" sz="1000" dirty="0">
                          <a:latin typeface="Arial"/>
                          <a:ea typeface="Arial"/>
                          <a:cs typeface="Arial"/>
                          <a:sym typeface="Arial"/>
                        </a:rPr>
                        <a:t>Science II: CMA</a:t>
                      </a:r>
                      <a:endParaRPr sz="1200" dirty="0">
                        <a:latin typeface="Arial"/>
                        <a:ea typeface="Arial"/>
                        <a:cs typeface="Arial"/>
                        <a:sym typeface="Arial"/>
                      </a:endParaRPr>
                    </a:p>
                    <a:p>
                      <a:pPr marL="0" marR="0" lvl="0" indent="0" algn="ctr" rtl="0">
                        <a:lnSpc>
                          <a:spcPct val="107000"/>
                        </a:lnSpc>
                        <a:spcBef>
                          <a:spcPts val="0"/>
                        </a:spcBef>
                        <a:spcAft>
                          <a:spcPts val="0"/>
                        </a:spcAft>
                        <a:buNone/>
                      </a:pPr>
                      <a:r>
                        <a:rPr lang="en-US" sz="900" dirty="0">
                          <a:latin typeface="Arial"/>
                          <a:ea typeface="Arial"/>
                          <a:cs typeface="Arial"/>
                          <a:sym typeface="Arial"/>
                        </a:rPr>
                        <a:t>(2 credits)</a:t>
                      </a:r>
                      <a:endParaRPr sz="1200" dirty="0">
                        <a:latin typeface="Arial"/>
                        <a:ea typeface="Arial"/>
                        <a:cs typeface="Arial"/>
                        <a:sym typeface="Arial"/>
                      </a:endParaRPr>
                    </a:p>
                  </a:txBody>
                  <a:tcPr marL="68500" marR="68500" marT="0" marB="0"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sp>
        <p:nvSpPr>
          <p:cNvPr id="215" name="Google Shape;215;p8"/>
          <p:cNvSpPr txBox="1">
            <a:spLocks noGrp="1"/>
          </p:cNvSpPr>
          <p:nvPr>
            <p:ph type="title"/>
          </p:nvPr>
        </p:nvSpPr>
        <p:spPr>
          <a:xfrm>
            <a:off x="611716" y="415562"/>
            <a:ext cx="6548967" cy="588109"/>
          </a:xfrm>
          <a:prstGeom prst="rect">
            <a:avLst/>
          </a:prstGeom>
          <a:solidFill>
            <a:srgbClr val="FFF2CC"/>
          </a:solid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98039"/>
              <a:buFont typeface="Twentieth Century"/>
              <a:buNone/>
            </a:pPr>
            <a:r>
              <a:rPr lang="en-US">
                <a:solidFill>
                  <a:schemeClr val="dk1"/>
                </a:solidFill>
                <a:latin typeface="Twentieth Century"/>
                <a:ea typeface="Twentieth Century"/>
                <a:cs typeface="Twentieth Century"/>
                <a:sym typeface="Twentieth Century"/>
              </a:rPr>
              <a:t>EXERCISE SCIENCE AND SPORTS MEDICINE</a:t>
            </a:r>
            <a:endParaRPr/>
          </a:p>
        </p:txBody>
      </p:sp>
      <p:sp>
        <p:nvSpPr>
          <p:cNvPr id="216" name="Google Shape;216;p8"/>
          <p:cNvSpPr txBox="1"/>
          <p:nvPr/>
        </p:nvSpPr>
        <p:spPr>
          <a:xfrm>
            <a:off x="611716" y="1176465"/>
            <a:ext cx="6548400" cy="1200600"/>
          </a:xfrm>
          <a:prstGeom prst="rect">
            <a:avLst/>
          </a:prstGeom>
          <a:solidFill>
            <a:srgbClr val="BAD8F8"/>
          </a:solidFill>
          <a:ln w="9525" cap="flat" cmpd="sng">
            <a:solidFill>
              <a:srgbClr val="2581B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000000"/>
                </a:solidFill>
              </a:rPr>
              <a:t>Find your niche in the health and wellness arena.  This pathway is for students interested in future careers that provide a service to help others with their overall health and wellness such as: athletic trainer, personal trainer, physical therapist,  nutritionist, orthopedic surgeon, coaches.  Students obtain their First Aid and CPR certification and learn about the body's development, dynamic movement, injuries, nutrition, strength and conditioning through interactive labs and activities.</a:t>
            </a:r>
            <a:endParaRPr sz="1200">
              <a:solidFill>
                <a:srgbClr val="000000"/>
              </a:solidFill>
            </a:endParaRPr>
          </a:p>
        </p:txBody>
      </p:sp>
      <p:graphicFrame>
        <p:nvGraphicFramePr>
          <p:cNvPr id="217" name="Google Shape;217;p8"/>
          <p:cNvGraphicFramePr/>
          <p:nvPr/>
        </p:nvGraphicFramePr>
        <p:xfrm>
          <a:off x="611716" y="2549586"/>
          <a:ext cx="2111200" cy="3902780"/>
        </p:xfrm>
        <a:graphic>
          <a:graphicData uri="http://schemas.openxmlformats.org/drawingml/2006/table">
            <a:tbl>
              <a:tblPr firstRow="1" bandRow="1">
                <a:noFill/>
                <a:tableStyleId>{528771F7-5A0A-43D1-94B2-49548A25E665}</a:tableStyleId>
              </a:tblPr>
              <a:tblGrid>
                <a:gridCol w="1092600">
                  <a:extLst>
                    <a:ext uri="{9D8B030D-6E8A-4147-A177-3AD203B41FA5}">
                      <a16:colId xmlns:a16="http://schemas.microsoft.com/office/drawing/2014/main" val="20000"/>
                    </a:ext>
                  </a:extLst>
                </a:gridCol>
                <a:gridCol w="1018600">
                  <a:extLst>
                    <a:ext uri="{9D8B030D-6E8A-4147-A177-3AD203B41FA5}">
                      <a16:colId xmlns:a16="http://schemas.microsoft.com/office/drawing/2014/main" val="20001"/>
                    </a:ext>
                  </a:extLst>
                </a:gridCol>
              </a:tblGrid>
              <a:tr h="469675">
                <a:tc>
                  <a:txBody>
                    <a:bodyPr/>
                    <a:lstStyle/>
                    <a:p>
                      <a:pPr marL="0" marR="0" lvl="0" indent="0" algn="l" rtl="0">
                        <a:spcBef>
                          <a:spcPts val="0"/>
                        </a:spcBef>
                        <a:spcAft>
                          <a:spcPts val="0"/>
                        </a:spcAft>
                        <a:buNone/>
                      </a:pPr>
                      <a:r>
                        <a:rPr lang="en-US" sz="1200"/>
                        <a:t>Item</a:t>
                      </a:r>
                      <a:endParaRPr/>
                    </a:p>
                  </a:txBody>
                  <a:tcPr marL="91450" marR="91450" marT="45725" marB="45725" anchor="ctr"/>
                </a:tc>
                <a:tc>
                  <a:txBody>
                    <a:bodyPr/>
                    <a:lstStyle/>
                    <a:p>
                      <a:pPr marL="0" marR="0" lvl="0" indent="0" algn="l" rtl="0">
                        <a:spcBef>
                          <a:spcPts val="0"/>
                        </a:spcBef>
                        <a:spcAft>
                          <a:spcPts val="0"/>
                        </a:spcAft>
                        <a:buNone/>
                      </a:pPr>
                      <a:r>
                        <a:rPr lang="en-US" sz="1200"/>
                        <a:t>Cost</a:t>
                      </a:r>
                      <a:endParaRPr/>
                    </a:p>
                  </a:txBody>
                  <a:tcPr marL="91450" marR="91450" marT="45725" marB="45725" anchor="ctr"/>
                </a:tc>
                <a:extLst>
                  <a:ext uri="{0D108BD9-81ED-4DB2-BD59-A6C34878D82A}">
                    <a16:rowId xmlns:a16="http://schemas.microsoft.com/office/drawing/2014/main" val="10000"/>
                  </a:ext>
                </a:extLst>
              </a:tr>
              <a:tr h="496475">
                <a:tc>
                  <a:txBody>
                    <a:bodyPr/>
                    <a:lstStyle/>
                    <a:p>
                      <a:pPr marL="0" marR="0" lvl="0" indent="0" algn="l" rtl="0">
                        <a:spcBef>
                          <a:spcPts val="0"/>
                        </a:spcBef>
                        <a:spcAft>
                          <a:spcPts val="0"/>
                        </a:spcAft>
                        <a:buNone/>
                      </a:pPr>
                      <a:r>
                        <a:rPr lang="en-US" sz="1200">
                          <a:latin typeface="Arial"/>
                          <a:ea typeface="Arial"/>
                          <a:cs typeface="Arial"/>
                          <a:sym typeface="Arial"/>
                        </a:rPr>
                        <a:t>Certification Exam</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$249</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1"/>
                  </a:ext>
                </a:extLst>
              </a:tr>
              <a:tr h="496475">
                <a:tc>
                  <a:txBody>
                    <a:bodyPr/>
                    <a:lstStyle/>
                    <a:p>
                      <a:pPr marL="0" marR="0" lvl="0" indent="0" algn="l" rtl="0">
                        <a:spcBef>
                          <a:spcPts val="0"/>
                        </a:spcBef>
                        <a:spcAft>
                          <a:spcPts val="0"/>
                        </a:spcAft>
                        <a:buNone/>
                      </a:pPr>
                      <a:r>
                        <a:rPr lang="en-US" sz="1200">
                          <a:latin typeface="Arial"/>
                          <a:ea typeface="Arial"/>
                          <a:cs typeface="Arial"/>
                          <a:sym typeface="Arial"/>
                        </a:rPr>
                        <a:t>Certification Prep Materials</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$0</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2"/>
                  </a:ext>
                </a:extLst>
              </a:tr>
              <a:tr h="469675">
                <a:tc>
                  <a:txBody>
                    <a:bodyPr/>
                    <a:lstStyle/>
                    <a:p>
                      <a:pPr marL="0" marR="0" lvl="0" indent="0" algn="l" rtl="0">
                        <a:spcBef>
                          <a:spcPts val="0"/>
                        </a:spcBef>
                        <a:spcAft>
                          <a:spcPts val="0"/>
                        </a:spcAft>
                        <a:buNone/>
                      </a:pPr>
                      <a:r>
                        <a:rPr lang="en-US" sz="1200">
                          <a:latin typeface="Arial"/>
                          <a:ea typeface="Arial"/>
                          <a:cs typeface="Arial"/>
                          <a:sym typeface="Arial"/>
                        </a:rPr>
                        <a:t>Uniform</a:t>
                      </a:r>
                      <a:endParaRPr sz="1200">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$25-$100</a:t>
                      </a:r>
                      <a:endParaRPr sz="1200">
                        <a:latin typeface="Arial"/>
                        <a:ea typeface="Arial"/>
                        <a:cs typeface="Arial"/>
                        <a:sym typeface="Arial"/>
                      </a:endParaRPr>
                    </a:p>
                  </a:txBody>
                  <a:tcPr marL="91450" marR="91450" marT="45725" marB="45725" anchor="ctr"/>
                </a:tc>
                <a:extLst>
                  <a:ext uri="{0D108BD9-81ED-4DB2-BD59-A6C34878D82A}">
                    <a16:rowId xmlns:a16="http://schemas.microsoft.com/office/drawing/2014/main" val="10003"/>
                  </a:ext>
                </a:extLst>
              </a:tr>
              <a:tr h="469675">
                <a:tc>
                  <a:txBody>
                    <a:bodyPr/>
                    <a:lstStyle/>
                    <a:p>
                      <a:pPr marL="0" marR="0" lvl="0" indent="0" algn="l" rtl="0">
                        <a:spcBef>
                          <a:spcPts val="0"/>
                        </a:spcBef>
                        <a:spcAft>
                          <a:spcPts val="0"/>
                        </a:spcAft>
                        <a:buNone/>
                      </a:pPr>
                      <a:r>
                        <a:rPr lang="en-US" sz="1200">
                          <a:latin typeface="Arial"/>
                          <a:ea typeface="Arial"/>
                          <a:cs typeface="Arial"/>
                          <a:sym typeface="Arial"/>
                        </a:rPr>
                        <a:t>TB Test </a:t>
                      </a:r>
                      <a:endParaRPr sz="1200">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$50</a:t>
                      </a:r>
                      <a:endParaRPr sz="1200">
                        <a:latin typeface="Arial"/>
                        <a:ea typeface="Arial"/>
                        <a:cs typeface="Arial"/>
                        <a:sym typeface="Arial"/>
                      </a:endParaRPr>
                    </a:p>
                  </a:txBody>
                  <a:tcPr marL="91450" marR="91450" marT="45725" marB="45725" anchor="ctr"/>
                </a:tc>
                <a:extLst>
                  <a:ext uri="{0D108BD9-81ED-4DB2-BD59-A6C34878D82A}">
                    <a16:rowId xmlns:a16="http://schemas.microsoft.com/office/drawing/2014/main" val="10004"/>
                  </a:ext>
                </a:extLst>
              </a:tr>
              <a:tr h="469675">
                <a:tc>
                  <a:txBody>
                    <a:bodyPr/>
                    <a:lstStyle/>
                    <a:p>
                      <a:pPr marL="0" marR="0" lvl="0" indent="0" algn="l" rtl="0">
                        <a:spcBef>
                          <a:spcPts val="0"/>
                        </a:spcBef>
                        <a:spcAft>
                          <a:spcPts val="0"/>
                        </a:spcAft>
                        <a:buNone/>
                      </a:pPr>
                      <a:r>
                        <a:rPr lang="en-US" sz="1200">
                          <a:latin typeface="Arial"/>
                          <a:ea typeface="Arial"/>
                          <a:cs typeface="Arial"/>
                          <a:sym typeface="Arial"/>
                        </a:rPr>
                        <a:t>Flu Vaccine</a:t>
                      </a:r>
                      <a:endParaRPr sz="1200">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Typically Free</a:t>
                      </a:r>
                      <a:endParaRPr sz="1200">
                        <a:latin typeface="Arial"/>
                        <a:ea typeface="Arial"/>
                        <a:cs typeface="Arial"/>
                        <a:sym typeface="Arial"/>
                      </a:endParaRPr>
                    </a:p>
                    <a:p>
                      <a:pPr marL="0" marR="0" lvl="0" indent="0" algn="l" rtl="0">
                        <a:spcBef>
                          <a:spcPts val="0"/>
                        </a:spcBef>
                        <a:spcAft>
                          <a:spcPts val="0"/>
                        </a:spcAft>
                        <a:buNone/>
                      </a:pPr>
                      <a:endParaRPr sz="1200">
                        <a:latin typeface="Arial"/>
                        <a:ea typeface="Arial"/>
                        <a:cs typeface="Arial"/>
                        <a:sym typeface="Arial"/>
                      </a:endParaRPr>
                    </a:p>
                  </a:txBody>
                  <a:tcPr marL="91450" marR="91450" marT="45725" marB="45725" anchor="ctr"/>
                </a:tc>
                <a:extLst>
                  <a:ext uri="{0D108BD9-81ED-4DB2-BD59-A6C34878D82A}">
                    <a16:rowId xmlns:a16="http://schemas.microsoft.com/office/drawing/2014/main" val="10005"/>
                  </a:ext>
                </a:extLst>
              </a:tr>
              <a:tr h="717100">
                <a:tc>
                  <a:txBody>
                    <a:bodyPr/>
                    <a:lstStyle/>
                    <a:p>
                      <a:pPr marL="0" marR="0" lvl="0" indent="0" algn="l" rtl="0">
                        <a:spcBef>
                          <a:spcPts val="0"/>
                        </a:spcBef>
                        <a:spcAft>
                          <a:spcPts val="0"/>
                        </a:spcAft>
                        <a:buNone/>
                      </a:pPr>
                      <a:endParaRPr sz="1200"/>
                    </a:p>
                  </a:txBody>
                  <a:tcPr marL="91450" marR="91450" marT="45725" marB="45725" anchor="ctr"/>
                </a:tc>
                <a:tc>
                  <a:txBody>
                    <a:bodyPr/>
                    <a:lstStyle/>
                    <a:p>
                      <a:pPr marL="0" marR="0" lvl="0" indent="0" algn="l" rtl="0">
                        <a:spcBef>
                          <a:spcPts val="0"/>
                        </a:spcBef>
                        <a:spcAft>
                          <a:spcPts val="0"/>
                        </a:spcAft>
                        <a:buNone/>
                      </a:pPr>
                      <a:endParaRPr sz="1200"/>
                    </a:p>
                  </a:txBody>
                  <a:tcPr marL="91450" marR="91450" marT="45725" marB="45725" anchor="ctr"/>
                </a:tc>
                <a:extLst>
                  <a:ext uri="{0D108BD9-81ED-4DB2-BD59-A6C34878D82A}">
                    <a16:rowId xmlns:a16="http://schemas.microsoft.com/office/drawing/2014/main" val="10006"/>
                  </a:ext>
                </a:extLst>
              </a:tr>
            </a:tbl>
          </a:graphicData>
        </a:graphic>
      </p:graphicFrame>
      <p:graphicFrame>
        <p:nvGraphicFramePr>
          <p:cNvPr id="218" name="Google Shape;218;p8"/>
          <p:cNvGraphicFramePr/>
          <p:nvPr/>
        </p:nvGraphicFramePr>
        <p:xfrm>
          <a:off x="2825720" y="2549588"/>
          <a:ext cx="4334425" cy="3902760"/>
        </p:xfrm>
        <a:graphic>
          <a:graphicData uri="http://schemas.openxmlformats.org/drawingml/2006/table">
            <a:tbl>
              <a:tblPr firstRow="1" bandRow="1">
                <a:noFill/>
                <a:tableStyleId>{528771F7-5A0A-43D1-94B2-49548A25E665}</a:tableStyleId>
              </a:tblPr>
              <a:tblGrid>
                <a:gridCol w="1977100">
                  <a:extLst>
                    <a:ext uri="{9D8B030D-6E8A-4147-A177-3AD203B41FA5}">
                      <a16:colId xmlns:a16="http://schemas.microsoft.com/office/drawing/2014/main" val="20000"/>
                    </a:ext>
                  </a:extLst>
                </a:gridCol>
                <a:gridCol w="2357325">
                  <a:extLst>
                    <a:ext uri="{9D8B030D-6E8A-4147-A177-3AD203B41FA5}">
                      <a16:colId xmlns:a16="http://schemas.microsoft.com/office/drawing/2014/main" val="20001"/>
                    </a:ext>
                  </a:extLst>
                </a:gridCol>
              </a:tblGrid>
              <a:tr h="483200">
                <a:tc>
                  <a:txBody>
                    <a:bodyPr/>
                    <a:lstStyle/>
                    <a:p>
                      <a:pPr marL="0" marR="0" lvl="0" indent="0" algn="l" rtl="0">
                        <a:spcBef>
                          <a:spcPts val="0"/>
                        </a:spcBef>
                        <a:spcAft>
                          <a:spcPts val="0"/>
                        </a:spcAft>
                        <a:buNone/>
                      </a:pPr>
                      <a:r>
                        <a:rPr lang="en-US" sz="1200"/>
                        <a:t>FAQ for this course</a:t>
                      </a:r>
                      <a:endParaRPr/>
                    </a:p>
                  </a:txBody>
                  <a:tcPr marL="91450" marR="91450" marT="45725" marB="45725" anchor="ctr"/>
                </a:tc>
                <a:tc>
                  <a:txBody>
                    <a:bodyPr/>
                    <a:lstStyle/>
                    <a:p>
                      <a:pPr marL="0" marR="0" lvl="0" indent="0" algn="l" rtl="0">
                        <a:spcBef>
                          <a:spcPts val="0"/>
                        </a:spcBef>
                        <a:spcAft>
                          <a:spcPts val="0"/>
                        </a:spcAft>
                        <a:buNone/>
                      </a:pPr>
                      <a:r>
                        <a:rPr lang="en-US" sz="1200"/>
                        <a:t>Answer</a:t>
                      </a:r>
                      <a:endParaRPr/>
                    </a:p>
                  </a:txBody>
                  <a:tcPr marL="91450" marR="91450" marT="45725" marB="45725" anchor="ctr"/>
                </a:tc>
                <a:extLst>
                  <a:ext uri="{0D108BD9-81ED-4DB2-BD59-A6C34878D82A}">
                    <a16:rowId xmlns:a16="http://schemas.microsoft.com/office/drawing/2014/main" val="10000"/>
                  </a:ext>
                </a:extLst>
              </a:tr>
              <a:tr h="464925">
                <a:tc>
                  <a:txBody>
                    <a:bodyPr/>
                    <a:lstStyle/>
                    <a:p>
                      <a:pPr marL="0" marR="0" lvl="0" indent="0" algn="l" rtl="0">
                        <a:spcBef>
                          <a:spcPts val="0"/>
                        </a:spcBef>
                        <a:spcAft>
                          <a:spcPts val="0"/>
                        </a:spcAft>
                        <a:buNone/>
                      </a:pPr>
                      <a:r>
                        <a:rPr lang="en-US" sz="1200">
                          <a:latin typeface="Arial"/>
                          <a:ea typeface="Arial"/>
                          <a:cs typeface="Arial"/>
                          <a:sym typeface="Arial"/>
                        </a:rPr>
                        <a:t>Am I required to have reliable transportation?</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Yes, by September 1, 2024, in order to participate in clinicals</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1"/>
                  </a:ext>
                </a:extLst>
              </a:tr>
              <a:tr h="500800">
                <a:tc>
                  <a:txBody>
                    <a:bodyPr/>
                    <a:lstStyle/>
                    <a:p>
                      <a:pPr marL="0" marR="0" lvl="0" indent="0" algn="l" rtl="0">
                        <a:spcBef>
                          <a:spcPts val="0"/>
                        </a:spcBef>
                        <a:spcAft>
                          <a:spcPts val="0"/>
                        </a:spcAft>
                        <a:buNone/>
                      </a:pPr>
                      <a:r>
                        <a:rPr lang="en-US" sz="1200">
                          <a:latin typeface="Arial"/>
                          <a:ea typeface="Arial"/>
                          <a:cs typeface="Arial"/>
                          <a:sym typeface="Arial"/>
                        </a:rPr>
                        <a:t>Is there a certification for this class?</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Yes, Certified Personal Trainer</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2"/>
                  </a:ext>
                </a:extLst>
              </a:tr>
              <a:tr h="508675">
                <a:tc>
                  <a:txBody>
                    <a:bodyPr/>
                    <a:lstStyle/>
                    <a:p>
                      <a:pPr marL="0" marR="0" lvl="0" indent="0" algn="l" rtl="0">
                        <a:spcBef>
                          <a:spcPts val="0"/>
                        </a:spcBef>
                        <a:spcAft>
                          <a:spcPts val="0"/>
                        </a:spcAft>
                        <a:buNone/>
                      </a:pPr>
                      <a:r>
                        <a:rPr lang="en-US" sz="1200">
                          <a:latin typeface="Arial"/>
                          <a:ea typeface="Arial"/>
                          <a:cs typeface="Arial"/>
                          <a:sym typeface="Arial"/>
                        </a:rPr>
                        <a:t>Is there a clinical requirement?</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Yes, students will have the opportunity to intern at related medical offices (dependent on clinic availability)</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3"/>
                  </a:ext>
                </a:extLst>
              </a:tr>
              <a:tr h="339900">
                <a:tc>
                  <a:txBody>
                    <a:bodyPr/>
                    <a:lstStyle/>
                    <a:p>
                      <a:pPr marL="0" marR="0" lvl="0" indent="0" algn="l" rtl="0">
                        <a:spcBef>
                          <a:spcPts val="0"/>
                        </a:spcBef>
                        <a:spcAft>
                          <a:spcPts val="0"/>
                        </a:spcAft>
                        <a:buNone/>
                      </a:pPr>
                      <a:r>
                        <a:rPr lang="en-US" sz="1200">
                          <a:latin typeface="Arial"/>
                          <a:ea typeface="Arial"/>
                          <a:cs typeface="Arial"/>
                          <a:sym typeface="Arial"/>
                        </a:rPr>
                        <a:t>Informational video:</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endParaRPr sz="1200">
                        <a:latin typeface="Arial"/>
                        <a:ea typeface="Arial"/>
                        <a:cs typeface="Arial"/>
                        <a:sym typeface="Arial"/>
                      </a:endParaRPr>
                    </a:p>
                  </a:txBody>
                  <a:tcPr marL="91450" marR="91450" marT="45725" marB="45725" anchor="ctr"/>
                </a:tc>
                <a:extLst>
                  <a:ext uri="{0D108BD9-81ED-4DB2-BD59-A6C34878D82A}">
                    <a16:rowId xmlns:a16="http://schemas.microsoft.com/office/drawing/2014/main" val="10004"/>
                  </a:ext>
                </a:extLst>
              </a:tr>
              <a:tr h="464925">
                <a:tc>
                  <a:txBody>
                    <a:bodyPr/>
                    <a:lstStyle/>
                    <a:p>
                      <a:pPr marL="0" marR="0" lvl="0" indent="0" algn="l" rtl="0">
                        <a:spcBef>
                          <a:spcPts val="0"/>
                        </a:spcBef>
                        <a:spcAft>
                          <a:spcPts val="0"/>
                        </a:spcAft>
                        <a:buNone/>
                      </a:pPr>
                      <a:r>
                        <a:rPr lang="en-US" sz="1200">
                          <a:latin typeface="Arial"/>
                          <a:ea typeface="Arial"/>
                          <a:cs typeface="Arial"/>
                          <a:sym typeface="Arial"/>
                        </a:rPr>
                        <a:t>What grade level is this course designed for?</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The practicum course is only for 12</a:t>
                      </a:r>
                      <a:r>
                        <a:rPr lang="en-US" sz="1200" baseline="30000">
                          <a:latin typeface="Arial"/>
                          <a:ea typeface="Arial"/>
                          <a:cs typeface="Arial"/>
                          <a:sym typeface="Arial"/>
                        </a:rPr>
                        <a:t>th</a:t>
                      </a:r>
                      <a:r>
                        <a:rPr lang="en-US" sz="1200">
                          <a:latin typeface="Arial"/>
                          <a:ea typeface="Arial"/>
                          <a:cs typeface="Arial"/>
                          <a:sym typeface="Arial"/>
                        </a:rPr>
                        <a:t> graders; 11</a:t>
                      </a:r>
                      <a:r>
                        <a:rPr lang="en-US" sz="1200" baseline="30000">
                          <a:latin typeface="Arial"/>
                          <a:ea typeface="Arial"/>
                          <a:cs typeface="Arial"/>
                          <a:sym typeface="Arial"/>
                        </a:rPr>
                        <a:t>th</a:t>
                      </a:r>
                      <a:r>
                        <a:rPr lang="en-US" sz="1200">
                          <a:latin typeface="Arial"/>
                          <a:ea typeface="Arial"/>
                          <a:cs typeface="Arial"/>
                          <a:sym typeface="Arial"/>
                        </a:rPr>
                        <a:t> graders will take the Kinesiology II course</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5"/>
                  </a:ext>
                </a:extLst>
              </a:tr>
              <a:tr h="650875">
                <a:tc>
                  <a:txBody>
                    <a:bodyPr/>
                    <a:lstStyle/>
                    <a:p>
                      <a:pPr marL="0" marR="0" lvl="0" indent="0" algn="l" rtl="0">
                        <a:spcBef>
                          <a:spcPts val="0"/>
                        </a:spcBef>
                        <a:spcAft>
                          <a:spcPts val="0"/>
                        </a:spcAft>
                        <a:buNone/>
                      </a:pPr>
                      <a:r>
                        <a:rPr lang="en-US" sz="1200">
                          <a:latin typeface="Arial"/>
                          <a:ea typeface="Arial"/>
                          <a:cs typeface="Arial"/>
                          <a:sym typeface="Arial"/>
                        </a:rPr>
                        <a:t>If I take Kinesiology II in 11</a:t>
                      </a:r>
                      <a:r>
                        <a:rPr lang="en-US" sz="1200" baseline="30000">
                          <a:latin typeface="Arial"/>
                          <a:ea typeface="Arial"/>
                          <a:cs typeface="Arial"/>
                          <a:sym typeface="Arial"/>
                        </a:rPr>
                        <a:t>th</a:t>
                      </a:r>
                      <a:r>
                        <a:rPr lang="en-US" sz="1200">
                          <a:latin typeface="Arial"/>
                          <a:ea typeface="Arial"/>
                          <a:cs typeface="Arial"/>
                          <a:sym typeface="Arial"/>
                        </a:rPr>
                        <a:t> grade, what are my options in 12</a:t>
                      </a:r>
                      <a:r>
                        <a:rPr lang="en-US" sz="1200" baseline="30000">
                          <a:latin typeface="Arial"/>
                          <a:ea typeface="Arial"/>
                          <a:cs typeface="Arial"/>
                          <a:sym typeface="Arial"/>
                        </a:rPr>
                        <a:t>th</a:t>
                      </a:r>
                      <a:r>
                        <a:rPr lang="en-US" sz="1200">
                          <a:latin typeface="Arial"/>
                          <a:ea typeface="Arial"/>
                          <a:cs typeface="Arial"/>
                          <a:sym typeface="Arial"/>
                        </a:rPr>
                        <a:t> grade?</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Sports Medicine Practicum, MA, PCT, or any combination of health science electives</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6"/>
                  </a:ext>
                </a:extLst>
              </a:tr>
            </a:tbl>
          </a:graphicData>
        </a:graphic>
      </p:graphicFrame>
      <p:graphicFrame>
        <p:nvGraphicFramePr>
          <p:cNvPr id="219" name="Google Shape;219;p8"/>
          <p:cNvGraphicFramePr/>
          <p:nvPr/>
        </p:nvGraphicFramePr>
        <p:xfrm>
          <a:off x="611703" y="6503626"/>
          <a:ext cx="6548450" cy="3041207"/>
        </p:xfrm>
        <a:graphic>
          <a:graphicData uri="http://schemas.openxmlformats.org/drawingml/2006/table">
            <a:tbl>
              <a:tblPr firstRow="1" firstCol="1" bandRow="1">
                <a:noFill/>
                <a:tableStyleId>{528771F7-5A0A-43D1-94B2-49548A25E665}</a:tableStyleId>
              </a:tblPr>
              <a:tblGrid>
                <a:gridCol w="1249100">
                  <a:extLst>
                    <a:ext uri="{9D8B030D-6E8A-4147-A177-3AD203B41FA5}">
                      <a16:colId xmlns:a16="http://schemas.microsoft.com/office/drawing/2014/main" val="20000"/>
                    </a:ext>
                  </a:extLst>
                </a:gridCol>
                <a:gridCol w="968100">
                  <a:extLst>
                    <a:ext uri="{9D8B030D-6E8A-4147-A177-3AD203B41FA5}">
                      <a16:colId xmlns:a16="http://schemas.microsoft.com/office/drawing/2014/main" val="20001"/>
                    </a:ext>
                  </a:extLst>
                </a:gridCol>
                <a:gridCol w="1135300">
                  <a:extLst>
                    <a:ext uri="{9D8B030D-6E8A-4147-A177-3AD203B41FA5}">
                      <a16:colId xmlns:a16="http://schemas.microsoft.com/office/drawing/2014/main" val="20002"/>
                    </a:ext>
                  </a:extLst>
                </a:gridCol>
                <a:gridCol w="1518775">
                  <a:extLst>
                    <a:ext uri="{9D8B030D-6E8A-4147-A177-3AD203B41FA5}">
                      <a16:colId xmlns:a16="http://schemas.microsoft.com/office/drawing/2014/main" val="20003"/>
                    </a:ext>
                  </a:extLst>
                </a:gridCol>
                <a:gridCol w="1677175">
                  <a:extLst>
                    <a:ext uri="{9D8B030D-6E8A-4147-A177-3AD203B41FA5}">
                      <a16:colId xmlns:a16="http://schemas.microsoft.com/office/drawing/2014/main" val="20004"/>
                    </a:ext>
                  </a:extLst>
                </a:gridCol>
              </a:tblGrid>
              <a:tr h="253050">
                <a:tc>
                  <a:txBody>
                    <a:bodyPr/>
                    <a:lstStyle/>
                    <a:p>
                      <a:pPr marL="0" marR="0" lvl="0" indent="0" algn="ctr" rtl="0">
                        <a:lnSpc>
                          <a:spcPct val="107000"/>
                        </a:lnSpc>
                        <a:spcBef>
                          <a:spcPts val="0"/>
                        </a:spcBef>
                        <a:spcAft>
                          <a:spcPts val="0"/>
                        </a:spcAft>
                        <a:buNone/>
                      </a:pPr>
                      <a:r>
                        <a:rPr lang="en-US" sz="1000"/>
                        <a:t>Program of Study Course Sequence</a:t>
                      </a:r>
                      <a:endParaRPr sz="1100">
                        <a:latin typeface="Calibri"/>
                        <a:ea typeface="Calibri"/>
                        <a:cs typeface="Calibri"/>
                        <a:sym typeface="Calibri"/>
                      </a:endParaRPr>
                    </a:p>
                  </a:txBody>
                  <a:tcPr marL="68500" marR="68500" marT="0" marB="0" anchor="ctr"/>
                </a:tc>
                <a:tc>
                  <a:txBody>
                    <a:bodyPr/>
                    <a:lstStyle/>
                    <a:p>
                      <a:pPr marL="0" marR="0" lvl="0" indent="0" algn="ctr" rtl="0">
                        <a:lnSpc>
                          <a:spcPct val="107000"/>
                        </a:lnSpc>
                        <a:spcBef>
                          <a:spcPts val="0"/>
                        </a:spcBef>
                        <a:spcAft>
                          <a:spcPts val="0"/>
                        </a:spcAft>
                        <a:buNone/>
                      </a:pPr>
                      <a:r>
                        <a:rPr lang="en-US" sz="1000"/>
                        <a:t>9</a:t>
                      </a:r>
                      <a:r>
                        <a:rPr lang="en-US" sz="1000" baseline="30000"/>
                        <a:t>th</a:t>
                      </a:r>
                      <a:r>
                        <a:rPr lang="en-US" sz="1000"/>
                        <a:t> Grade</a:t>
                      </a:r>
                      <a:endParaRPr sz="1100">
                        <a:latin typeface="Calibri"/>
                        <a:ea typeface="Calibri"/>
                        <a:cs typeface="Calibri"/>
                        <a:sym typeface="Calibri"/>
                      </a:endParaRPr>
                    </a:p>
                  </a:txBody>
                  <a:tcPr marL="68500" marR="68500" marT="0" marB="0" anchor="ctr"/>
                </a:tc>
                <a:tc>
                  <a:txBody>
                    <a:bodyPr/>
                    <a:lstStyle/>
                    <a:p>
                      <a:pPr marL="0" marR="0" lvl="0" indent="0" algn="ctr" rtl="0">
                        <a:lnSpc>
                          <a:spcPct val="107000"/>
                        </a:lnSpc>
                        <a:spcBef>
                          <a:spcPts val="0"/>
                        </a:spcBef>
                        <a:spcAft>
                          <a:spcPts val="0"/>
                        </a:spcAft>
                        <a:buNone/>
                      </a:pPr>
                      <a:r>
                        <a:rPr lang="en-US" sz="1000"/>
                        <a:t>10</a:t>
                      </a:r>
                      <a:r>
                        <a:rPr lang="en-US" sz="1000" baseline="30000"/>
                        <a:t>th</a:t>
                      </a:r>
                      <a:r>
                        <a:rPr lang="en-US" sz="1000"/>
                        <a:t> Grade</a:t>
                      </a:r>
                      <a:endParaRPr sz="1100">
                        <a:latin typeface="Calibri"/>
                        <a:ea typeface="Calibri"/>
                        <a:cs typeface="Calibri"/>
                        <a:sym typeface="Calibri"/>
                      </a:endParaRPr>
                    </a:p>
                  </a:txBody>
                  <a:tcPr marL="68500" marR="68500" marT="0" marB="0" anchor="ctr"/>
                </a:tc>
                <a:tc>
                  <a:txBody>
                    <a:bodyPr/>
                    <a:lstStyle/>
                    <a:p>
                      <a:pPr marL="0" marR="0" lvl="0" indent="0" algn="ctr" rtl="0">
                        <a:lnSpc>
                          <a:spcPct val="107000"/>
                        </a:lnSpc>
                        <a:spcBef>
                          <a:spcPts val="0"/>
                        </a:spcBef>
                        <a:spcAft>
                          <a:spcPts val="0"/>
                        </a:spcAft>
                        <a:buNone/>
                      </a:pPr>
                      <a:r>
                        <a:rPr lang="en-US" sz="1000"/>
                        <a:t>11</a:t>
                      </a:r>
                      <a:r>
                        <a:rPr lang="en-US" sz="1000" baseline="30000"/>
                        <a:t>th</a:t>
                      </a:r>
                      <a:r>
                        <a:rPr lang="en-US" sz="1000"/>
                        <a:t> Grade</a:t>
                      </a:r>
                      <a:endParaRPr sz="1100">
                        <a:latin typeface="Calibri"/>
                        <a:ea typeface="Calibri"/>
                        <a:cs typeface="Calibri"/>
                        <a:sym typeface="Calibri"/>
                      </a:endParaRPr>
                    </a:p>
                  </a:txBody>
                  <a:tcPr marL="68500" marR="68500" marT="0" marB="0" anchor="ctr"/>
                </a:tc>
                <a:tc>
                  <a:txBody>
                    <a:bodyPr/>
                    <a:lstStyle/>
                    <a:p>
                      <a:pPr marL="0" marR="0" lvl="0" indent="0" algn="ctr" rtl="0">
                        <a:lnSpc>
                          <a:spcPct val="107000"/>
                        </a:lnSpc>
                        <a:spcBef>
                          <a:spcPts val="0"/>
                        </a:spcBef>
                        <a:spcAft>
                          <a:spcPts val="0"/>
                        </a:spcAft>
                        <a:buNone/>
                      </a:pPr>
                      <a:r>
                        <a:rPr lang="en-US" sz="1000"/>
                        <a:t>12</a:t>
                      </a:r>
                      <a:r>
                        <a:rPr lang="en-US" sz="1000" baseline="30000"/>
                        <a:t>th</a:t>
                      </a:r>
                      <a:r>
                        <a:rPr lang="en-US" sz="1000"/>
                        <a:t> Grade</a:t>
                      </a:r>
                      <a:endParaRPr sz="1100">
                        <a:latin typeface="Calibri"/>
                        <a:ea typeface="Calibri"/>
                        <a:cs typeface="Calibri"/>
                        <a:sym typeface="Calibri"/>
                      </a:endParaRPr>
                    </a:p>
                  </a:txBody>
                  <a:tcPr marL="68500" marR="68500" marT="0" marB="0" anchor="ctr"/>
                </a:tc>
                <a:extLst>
                  <a:ext uri="{0D108BD9-81ED-4DB2-BD59-A6C34878D82A}">
                    <a16:rowId xmlns:a16="http://schemas.microsoft.com/office/drawing/2014/main" val="10000"/>
                  </a:ext>
                </a:extLst>
              </a:tr>
              <a:tr h="1962225">
                <a:tc>
                  <a:txBody>
                    <a:bodyPr/>
                    <a:lstStyle/>
                    <a:p>
                      <a:pPr marL="0" marR="0" lvl="0" indent="0" algn="ctr" rtl="0">
                        <a:lnSpc>
                          <a:spcPct val="107000"/>
                        </a:lnSpc>
                        <a:spcBef>
                          <a:spcPts val="0"/>
                        </a:spcBef>
                        <a:spcAft>
                          <a:spcPts val="0"/>
                        </a:spcAft>
                        <a:buNone/>
                      </a:pPr>
                      <a:r>
                        <a:rPr lang="en-US" sz="1200"/>
                        <a:t>Health Science: </a:t>
                      </a:r>
                      <a:endParaRPr sz="1100"/>
                    </a:p>
                    <a:p>
                      <a:pPr marL="0" marR="0" lvl="0" indent="0" algn="ctr" rtl="0">
                        <a:lnSpc>
                          <a:spcPct val="107000"/>
                        </a:lnSpc>
                        <a:spcBef>
                          <a:spcPts val="0"/>
                        </a:spcBef>
                        <a:spcAft>
                          <a:spcPts val="0"/>
                        </a:spcAft>
                        <a:buNone/>
                      </a:pPr>
                      <a:r>
                        <a:rPr lang="en-US" sz="1200"/>
                        <a:t>Exercise Science and Sports Medicine</a:t>
                      </a:r>
                      <a:endParaRPr sz="1100">
                        <a:latin typeface="Calibri"/>
                        <a:ea typeface="Calibri"/>
                        <a:cs typeface="Calibri"/>
                        <a:sym typeface="Calibri"/>
                      </a:endParaRPr>
                    </a:p>
                  </a:txBody>
                  <a:tcPr marL="68500" marR="68500" marT="0" marB="0" anchor="ctr"/>
                </a:tc>
                <a:tc>
                  <a:txBody>
                    <a:bodyPr/>
                    <a:lstStyle/>
                    <a:p>
                      <a:pPr marL="0" marR="0" lvl="0" indent="0" algn="ctr" rtl="0">
                        <a:lnSpc>
                          <a:spcPct val="107000"/>
                        </a:lnSpc>
                        <a:spcBef>
                          <a:spcPts val="0"/>
                        </a:spcBef>
                        <a:spcAft>
                          <a:spcPts val="0"/>
                        </a:spcAft>
                        <a:buNone/>
                      </a:pPr>
                      <a:r>
                        <a:rPr lang="en-US" sz="1000"/>
                        <a:t>Medical Terminology</a:t>
                      </a:r>
                      <a:br>
                        <a:rPr lang="en-US" sz="1000"/>
                      </a:br>
                      <a:r>
                        <a:rPr lang="en-US" sz="900"/>
                        <a:t>(1 credit)</a:t>
                      </a:r>
                      <a:endParaRPr sz="1200">
                        <a:latin typeface="Calibri"/>
                        <a:ea typeface="Calibri"/>
                        <a:cs typeface="Calibri"/>
                        <a:sym typeface="Calibri"/>
                      </a:endParaRPr>
                    </a:p>
                  </a:txBody>
                  <a:tcPr marL="68500" marR="68500" marT="0" marB="0" anchor="ctr"/>
                </a:tc>
                <a:tc>
                  <a:txBody>
                    <a:bodyPr/>
                    <a:lstStyle/>
                    <a:p>
                      <a:pPr marL="0" marR="0" lvl="0" indent="0" algn="ctr" rtl="0">
                        <a:lnSpc>
                          <a:spcPct val="107000"/>
                        </a:lnSpc>
                        <a:spcBef>
                          <a:spcPts val="0"/>
                        </a:spcBef>
                        <a:spcAft>
                          <a:spcPts val="0"/>
                        </a:spcAft>
                        <a:buNone/>
                      </a:pPr>
                      <a:r>
                        <a:rPr lang="en-US" sz="1000"/>
                        <a:t>Health Science* Theory</a:t>
                      </a:r>
                      <a:br>
                        <a:rPr lang="en-US" sz="1000"/>
                      </a:br>
                      <a:r>
                        <a:rPr lang="en-US" sz="900"/>
                        <a:t>(1 credit)</a:t>
                      </a:r>
                      <a:r>
                        <a:rPr lang="en-US" sz="1000"/>
                        <a:t> </a:t>
                      </a:r>
                      <a:endParaRPr sz="1200"/>
                    </a:p>
                    <a:p>
                      <a:pPr marL="0" marR="0" lvl="0" indent="0" algn="ctr" rtl="0">
                        <a:lnSpc>
                          <a:spcPct val="107000"/>
                        </a:lnSpc>
                        <a:spcBef>
                          <a:spcPts val="0"/>
                        </a:spcBef>
                        <a:spcAft>
                          <a:spcPts val="0"/>
                        </a:spcAft>
                        <a:buNone/>
                      </a:pPr>
                      <a:r>
                        <a:rPr lang="en-US" sz="1000"/>
                        <a:t>AND</a:t>
                      </a:r>
                      <a:endParaRPr sz="1200"/>
                    </a:p>
                    <a:p>
                      <a:pPr marL="0" marR="0" lvl="0" indent="0" algn="ctr" rtl="0">
                        <a:lnSpc>
                          <a:spcPct val="107000"/>
                        </a:lnSpc>
                        <a:spcBef>
                          <a:spcPts val="0"/>
                        </a:spcBef>
                        <a:spcAft>
                          <a:spcPts val="0"/>
                        </a:spcAft>
                        <a:buNone/>
                      </a:pPr>
                      <a:r>
                        <a:rPr lang="en-US" sz="1000"/>
                        <a:t>Kinesiology I*           </a:t>
                      </a:r>
                      <a:r>
                        <a:rPr lang="en-US" sz="900"/>
                        <a:t>(1 credit)</a:t>
                      </a:r>
                      <a:endParaRPr sz="1200"/>
                    </a:p>
                  </a:txBody>
                  <a:tcPr marL="68500" marR="68500" marT="0" marB="0" anchor="ctr"/>
                </a:tc>
                <a:tc>
                  <a:txBody>
                    <a:bodyPr/>
                    <a:lstStyle/>
                    <a:p>
                      <a:pPr marL="0" marR="0" lvl="0" indent="0" algn="ctr" rtl="0">
                        <a:lnSpc>
                          <a:spcPct val="107000"/>
                        </a:lnSpc>
                        <a:spcBef>
                          <a:spcPts val="0"/>
                        </a:spcBef>
                        <a:spcAft>
                          <a:spcPts val="0"/>
                        </a:spcAft>
                        <a:buNone/>
                      </a:pPr>
                      <a:r>
                        <a:rPr lang="en-US" sz="1000"/>
                        <a:t>Anatomy and Physiology                       </a:t>
                      </a:r>
                      <a:r>
                        <a:rPr lang="en-US" sz="900"/>
                        <a:t>(1 credit)</a:t>
                      </a:r>
                      <a:r>
                        <a:rPr lang="en-US" sz="1000"/>
                        <a:t>  </a:t>
                      </a:r>
                      <a:endParaRPr sz="1200"/>
                    </a:p>
                    <a:p>
                      <a:pPr marL="0" marR="0" lvl="0" indent="0" algn="ctr" rtl="0">
                        <a:lnSpc>
                          <a:spcPct val="107000"/>
                        </a:lnSpc>
                        <a:spcBef>
                          <a:spcPts val="0"/>
                        </a:spcBef>
                        <a:spcAft>
                          <a:spcPts val="0"/>
                        </a:spcAft>
                        <a:buNone/>
                      </a:pPr>
                      <a:r>
                        <a:rPr lang="en-US" sz="1000"/>
                        <a:t>AND </a:t>
                      </a:r>
                      <a:endParaRPr sz="1200"/>
                    </a:p>
                    <a:p>
                      <a:pPr marL="0" marR="0" lvl="0" indent="0" algn="ctr" rtl="0">
                        <a:lnSpc>
                          <a:spcPct val="107000"/>
                        </a:lnSpc>
                        <a:spcBef>
                          <a:spcPts val="0"/>
                        </a:spcBef>
                        <a:spcAft>
                          <a:spcPts val="0"/>
                        </a:spcAft>
                        <a:buNone/>
                      </a:pPr>
                      <a:r>
                        <a:rPr lang="en-US" sz="1000"/>
                        <a:t>Kinesiology II                       </a:t>
                      </a:r>
                      <a:r>
                        <a:rPr lang="en-US" sz="900"/>
                        <a:t>(1 credit)</a:t>
                      </a:r>
                      <a:endParaRPr sz="1200"/>
                    </a:p>
                  </a:txBody>
                  <a:tcPr marL="68500" marR="68500" marT="0" marB="0" anchor="ctr"/>
                </a:tc>
                <a:tc>
                  <a:txBody>
                    <a:bodyPr/>
                    <a:lstStyle/>
                    <a:p>
                      <a:pPr marL="0" marR="0" lvl="0" indent="0" algn="ctr" rtl="0">
                        <a:lnSpc>
                          <a:spcPct val="107000"/>
                        </a:lnSpc>
                        <a:spcBef>
                          <a:spcPts val="0"/>
                        </a:spcBef>
                        <a:spcAft>
                          <a:spcPts val="0"/>
                        </a:spcAft>
                        <a:buNone/>
                      </a:pPr>
                      <a:r>
                        <a:rPr lang="en-US" sz="1000"/>
                        <a:t>Practicum in Health Science I: Exercise Science                                 </a:t>
                      </a:r>
                      <a:r>
                        <a:rPr lang="en-US" sz="900"/>
                        <a:t>(2 credits),</a:t>
                      </a:r>
                      <a:endParaRPr sz="1200"/>
                    </a:p>
                    <a:p>
                      <a:pPr marL="0" marR="0" lvl="0" indent="0" algn="ctr" rtl="0">
                        <a:lnSpc>
                          <a:spcPct val="107000"/>
                        </a:lnSpc>
                        <a:spcBef>
                          <a:spcPts val="0"/>
                        </a:spcBef>
                        <a:spcAft>
                          <a:spcPts val="0"/>
                        </a:spcAft>
                        <a:buNone/>
                      </a:pPr>
                      <a:r>
                        <a:rPr lang="en-US" sz="1000"/>
                        <a:t>OR </a:t>
                      </a:r>
                      <a:endParaRPr sz="1200"/>
                    </a:p>
                    <a:p>
                      <a:pPr marL="0" marR="0" lvl="0" indent="0" algn="ctr" rtl="0">
                        <a:lnSpc>
                          <a:spcPct val="107000"/>
                        </a:lnSpc>
                        <a:spcBef>
                          <a:spcPts val="0"/>
                        </a:spcBef>
                        <a:spcAft>
                          <a:spcPts val="0"/>
                        </a:spcAft>
                        <a:buNone/>
                      </a:pPr>
                      <a:r>
                        <a:rPr lang="en-US" sz="1000"/>
                        <a:t>Practicum in Health </a:t>
                      </a:r>
                      <a:endParaRPr sz="1200"/>
                    </a:p>
                    <a:p>
                      <a:pPr marL="0" marR="0" lvl="0" indent="0" algn="ctr" rtl="0">
                        <a:lnSpc>
                          <a:spcPct val="107000"/>
                        </a:lnSpc>
                        <a:spcBef>
                          <a:spcPts val="0"/>
                        </a:spcBef>
                        <a:spcAft>
                          <a:spcPts val="0"/>
                        </a:spcAft>
                        <a:buNone/>
                      </a:pPr>
                      <a:r>
                        <a:rPr lang="en-US" sz="1000"/>
                        <a:t>Science II: PCT </a:t>
                      </a:r>
                      <a:endParaRPr sz="1200"/>
                    </a:p>
                    <a:p>
                      <a:pPr marL="0" marR="0" lvl="0" indent="0" algn="ctr" rtl="0">
                        <a:lnSpc>
                          <a:spcPct val="107000"/>
                        </a:lnSpc>
                        <a:spcBef>
                          <a:spcPts val="0"/>
                        </a:spcBef>
                        <a:spcAft>
                          <a:spcPts val="0"/>
                        </a:spcAft>
                        <a:buNone/>
                      </a:pPr>
                      <a:r>
                        <a:rPr lang="en-US" sz="900"/>
                        <a:t>(2 credits) </a:t>
                      </a:r>
                      <a:r>
                        <a:rPr lang="en-US" sz="1000"/>
                        <a:t>  </a:t>
                      </a:r>
                      <a:endParaRPr sz="1200"/>
                    </a:p>
                    <a:p>
                      <a:pPr marL="0" marR="0" lvl="0" indent="0" algn="ctr" rtl="0">
                        <a:lnSpc>
                          <a:spcPct val="107000"/>
                        </a:lnSpc>
                        <a:spcBef>
                          <a:spcPts val="0"/>
                        </a:spcBef>
                        <a:spcAft>
                          <a:spcPts val="0"/>
                        </a:spcAft>
                        <a:buNone/>
                      </a:pPr>
                      <a:r>
                        <a:rPr lang="en-US" sz="1000"/>
                        <a:t>OR</a:t>
                      </a:r>
                      <a:endParaRPr sz="1200"/>
                    </a:p>
                    <a:p>
                      <a:pPr marL="0" marR="0" lvl="0" indent="0" algn="ctr" rtl="0">
                        <a:lnSpc>
                          <a:spcPct val="107000"/>
                        </a:lnSpc>
                        <a:spcBef>
                          <a:spcPts val="0"/>
                        </a:spcBef>
                        <a:spcAft>
                          <a:spcPts val="0"/>
                        </a:spcAft>
                        <a:buNone/>
                      </a:pPr>
                      <a:r>
                        <a:rPr lang="en-US" sz="1000"/>
                        <a:t>Practicum in Health       </a:t>
                      </a:r>
                      <a:endParaRPr sz="1200"/>
                    </a:p>
                    <a:p>
                      <a:pPr marL="0" marR="0" lvl="0" indent="0" algn="ctr" rtl="0">
                        <a:lnSpc>
                          <a:spcPct val="107000"/>
                        </a:lnSpc>
                        <a:spcBef>
                          <a:spcPts val="0"/>
                        </a:spcBef>
                        <a:spcAft>
                          <a:spcPts val="0"/>
                        </a:spcAft>
                        <a:buNone/>
                      </a:pPr>
                      <a:r>
                        <a:rPr lang="en-US" sz="1000"/>
                        <a:t>Science II: CMA</a:t>
                      </a:r>
                      <a:endParaRPr sz="1200"/>
                    </a:p>
                    <a:p>
                      <a:pPr marL="0" marR="0" lvl="0" indent="0" algn="ctr" rtl="0">
                        <a:lnSpc>
                          <a:spcPct val="107000"/>
                        </a:lnSpc>
                        <a:spcBef>
                          <a:spcPts val="0"/>
                        </a:spcBef>
                        <a:spcAft>
                          <a:spcPts val="0"/>
                        </a:spcAft>
                        <a:buNone/>
                      </a:pPr>
                      <a:r>
                        <a:rPr lang="en-US" sz="900"/>
                        <a:t>(2 credits)</a:t>
                      </a:r>
                      <a:endParaRPr sz="1200"/>
                    </a:p>
                  </a:txBody>
                  <a:tcPr marL="68500" marR="68500" marT="0" marB="0" anchor="ctr"/>
                </a:tc>
                <a:extLst>
                  <a:ext uri="{0D108BD9-81ED-4DB2-BD59-A6C34878D82A}">
                    <a16:rowId xmlns:a16="http://schemas.microsoft.com/office/drawing/2014/main" val="10001"/>
                  </a:ext>
                </a:extLst>
              </a:tr>
              <a:tr h="760275">
                <a:tc gridSpan="5">
                  <a:txBody>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a:t>
                      </a:r>
                      <a:r>
                        <a:rPr lang="en-US" sz="1100" b="0" i="1">
                          <a:solidFill>
                            <a:schemeClr val="dk1"/>
                          </a:solidFill>
                          <a:latin typeface="Arial"/>
                          <a:ea typeface="Arial"/>
                          <a:cs typeface="Arial"/>
                          <a:sym typeface="Arial"/>
                        </a:rPr>
                        <a:t>Students </a:t>
                      </a:r>
                      <a:r>
                        <a:rPr lang="en-US" sz="1100" i="1">
                          <a:solidFill>
                            <a:schemeClr val="dk1"/>
                          </a:solidFill>
                          <a:highlight>
                            <a:srgbClr val="FFFF00"/>
                          </a:highlight>
                          <a:latin typeface="Arial"/>
                          <a:ea typeface="Arial"/>
                          <a:cs typeface="Arial"/>
                          <a:sym typeface="Arial"/>
                        </a:rPr>
                        <a:t>fully committed</a:t>
                      </a:r>
                      <a:r>
                        <a:rPr lang="en-US" sz="1100" b="0" i="1">
                          <a:solidFill>
                            <a:schemeClr val="dk1"/>
                          </a:solidFill>
                          <a:latin typeface="Arial"/>
                          <a:ea typeface="Arial"/>
                          <a:cs typeface="Arial"/>
                          <a:sym typeface="Arial"/>
                        </a:rPr>
                        <a:t> to the Exercise Science pathway as their program of study can opt to only take Kinesiology I during their 10</a:t>
                      </a:r>
                      <a:r>
                        <a:rPr lang="en-US" sz="1100" b="0" i="1" baseline="30000">
                          <a:solidFill>
                            <a:schemeClr val="dk1"/>
                          </a:solidFill>
                          <a:latin typeface="Arial"/>
                          <a:ea typeface="Arial"/>
                          <a:cs typeface="Arial"/>
                          <a:sym typeface="Arial"/>
                        </a:rPr>
                        <a:t>th</a:t>
                      </a:r>
                      <a:r>
                        <a:rPr lang="en-US" sz="1100" b="0" i="1">
                          <a:solidFill>
                            <a:schemeClr val="dk1"/>
                          </a:solidFill>
                          <a:latin typeface="Arial"/>
                          <a:ea typeface="Arial"/>
                          <a:cs typeface="Arial"/>
                          <a:sym typeface="Arial"/>
                        </a:rPr>
                        <a:t> grade year. Students wanting to keep their options open for other health science programs should take Health Science theory and Kinesiology I in 10</a:t>
                      </a:r>
                      <a:r>
                        <a:rPr lang="en-US" sz="1100" b="0" i="1" baseline="30000">
                          <a:solidFill>
                            <a:schemeClr val="dk1"/>
                          </a:solidFill>
                          <a:latin typeface="Arial"/>
                          <a:ea typeface="Arial"/>
                          <a:cs typeface="Arial"/>
                          <a:sym typeface="Arial"/>
                        </a:rPr>
                        <a:t>th</a:t>
                      </a:r>
                      <a:r>
                        <a:rPr lang="en-US" sz="1100" b="0" i="1">
                          <a:solidFill>
                            <a:schemeClr val="dk1"/>
                          </a:solidFill>
                          <a:latin typeface="Arial"/>
                          <a:ea typeface="Arial"/>
                          <a:cs typeface="Arial"/>
                          <a:sym typeface="Arial"/>
                        </a:rPr>
                        <a:t> grade.</a:t>
                      </a:r>
                      <a:endParaRPr b="0" i="1">
                        <a:latin typeface="Arial"/>
                        <a:ea typeface="Arial"/>
                        <a:cs typeface="Arial"/>
                        <a:sym typeface="Arial"/>
                      </a:endParaRPr>
                    </a:p>
                  </a:txBody>
                  <a:tcPr marL="68500" marR="68500" marT="0" marB="0" anchor="ctr">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3"/>
        <p:cNvGrpSpPr/>
        <p:nvPr/>
      </p:nvGrpSpPr>
      <p:grpSpPr>
        <a:xfrm>
          <a:off x="0" y="0"/>
          <a:ext cx="0" cy="0"/>
          <a:chOff x="0" y="0"/>
          <a:chExt cx="0" cy="0"/>
        </a:xfrm>
      </p:grpSpPr>
      <p:sp>
        <p:nvSpPr>
          <p:cNvPr id="224" name="Google Shape;224;p5"/>
          <p:cNvSpPr txBox="1">
            <a:spLocks noGrp="1"/>
          </p:cNvSpPr>
          <p:nvPr>
            <p:ph type="title"/>
          </p:nvPr>
        </p:nvSpPr>
        <p:spPr>
          <a:xfrm>
            <a:off x="611716" y="487912"/>
            <a:ext cx="6549000" cy="588000"/>
          </a:xfrm>
          <a:prstGeom prst="rect">
            <a:avLst/>
          </a:prstGeom>
          <a:solidFill>
            <a:srgbClr val="F4CCCC"/>
          </a:solid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000"/>
              <a:buFont typeface="Twentieth Century"/>
              <a:buNone/>
            </a:pPr>
            <a:r>
              <a:rPr lang="en-US"/>
              <a:t>MEDICAL LAB ASSISTANT</a:t>
            </a:r>
            <a:endParaRPr/>
          </a:p>
        </p:txBody>
      </p:sp>
      <p:sp>
        <p:nvSpPr>
          <p:cNvPr id="225" name="Google Shape;225;p5"/>
          <p:cNvSpPr txBox="1"/>
          <p:nvPr/>
        </p:nvSpPr>
        <p:spPr>
          <a:xfrm>
            <a:off x="611750" y="1221588"/>
            <a:ext cx="6548400" cy="2188800"/>
          </a:xfrm>
          <a:prstGeom prst="rect">
            <a:avLst/>
          </a:prstGeom>
          <a:solidFill>
            <a:srgbClr val="BAD8F8"/>
          </a:solidFill>
          <a:ln w="9525" cap="flat" cmpd="sng">
            <a:solidFill>
              <a:srgbClr val="2581B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1200"/>
              <a:t>Medical Laboratory Assistants are healthcare professionals who can be found working both on the frontlines and behind the scenes. Medical Lab Assistants typically work in lab settings such as those within a hospital, physician’s office, or urgent care facility. The work they do is important for both patients and the healthcare field overall. Their duties may include: </a:t>
            </a:r>
            <a:endParaRPr sz="1200"/>
          </a:p>
          <a:p>
            <a:pPr marL="457200" marR="0" lvl="0" indent="-304800" algn="l" rtl="0">
              <a:lnSpc>
                <a:spcPct val="115000"/>
              </a:lnSpc>
              <a:spcBef>
                <a:spcPts val="0"/>
              </a:spcBef>
              <a:spcAft>
                <a:spcPts val="0"/>
              </a:spcAft>
              <a:buSzPts val="1200"/>
              <a:buChar char="●"/>
            </a:pPr>
            <a:r>
              <a:rPr lang="en-US" sz="1200"/>
              <a:t>Drawing blood from patients (also called phlebotomy) </a:t>
            </a:r>
            <a:endParaRPr sz="1200"/>
          </a:p>
          <a:p>
            <a:pPr marL="457200" marR="0" lvl="0" indent="-304800" algn="l" rtl="0">
              <a:lnSpc>
                <a:spcPct val="115000"/>
              </a:lnSpc>
              <a:spcBef>
                <a:spcPts val="0"/>
              </a:spcBef>
              <a:spcAft>
                <a:spcPts val="0"/>
              </a:spcAft>
              <a:buSzPts val="1200"/>
              <a:buChar char="●"/>
            </a:pPr>
            <a:r>
              <a:rPr lang="en-US" sz="1200"/>
              <a:t>Properly labeling and handling samples ahead of lab tests </a:t>
            </a:r>
            <a:endParaRPr sz="1200"/>
          </a:p>
          <a:p>
            <a:pPr marL="457200" marR="0" lvl="0" indent="-304800" algn="l" rtl="0">
              <a:lnSpc>
                <a:spcPct val="115000"/>
              </a:lnSpc>
              <a:spcBef>
                <a:spcPts val="0"/>
              </a:spcBef>
              <a:spcAft>
                <a:spcPts val="0"/>
              </a:spcAft>
              <a:buSzPts val="1200"/>
              <a:buChar char="●"/>
            </a:pPr>
            <a:r>
              <a:rPr lang="en-US" sz="1200"/>
              <a:t>Preparing lab equipment for tests and research</a:t>
            </a:r>
            <a:endParaRPr sz="1200"/>
          </a:p>
          <a:p>
            <a:pPr marL="457200" marR="0" lvl="0" indent="-304800" algn="l" rtl="0">
              <a:lnSpc>
                <a:spcPct val="115000"/>
              </a:lnSpc>
              <a:spcBef>
                <a:spcPts val="0"/>
              </a:spcBef>
              <a:spcAft>
                <a:spcPts val="0"/>
              </a:spcAft>
              <a:buSzPts val="1200"/>
              <a:buChar char="●"/>
            </a:pPr>
            <a:r>
              <a:rPr lang="en-US" sz="1200"/>
              <a:t>Using various pieces of lab equipment such as microscopes </a:t>
            </a:r>
            <a:endParaRPr sz="1200"/>
          </a:p>
          <a:p>
            <a:pPr marL="457200" marR="0" lvl="0" indent="-304800" algn="l" rtl="0">
              <a:lnSpc>
                <a:spcPct val="115000"/>
              </a:lnSpc>
              <a:spcBef>
                <a:spcPts val="0"/>
              </a:spcBef>
              <a:spcAft>
                <a:spcPts val="0"/>
              </a:spcAft>
              <a:buSzPts val="1200"/>
              <a:buChar char="●"/>
            </a:pPr>
            <a:r>
              <a:rPr lang="en-US" sz="1200"/>
              <a:t>Performing lab tests</a:t>
            </a:r>
            <a:endParaRPr sz="1200"/>
          </a:p>
          <a:p>
            <a:pPr marL="457200" marR="0" lvl="0" indent="-304800" algn="l" rtl="0">
              <a:lnSpc>
                <a:spcPct val="115000"/>
              </a:lnSpc>
              <a:spcBef>
                <a:spcPts val="0"/>
              </a:spcBef>
              <a:spcAft>
                <a:spcPts val="0"/>
              </a:spcAft>
              <a:buSzPts val="1200"/>
              <a:buChar char="●"/>
            </a:pPr>
            <a:r>
              <a:rPr lang="en-US" sz="1200"/>
              <a:t>Reporting test results to doctors or other healthcare personnel</a:t>
            </a:r>
            <a:endParaRPr sz="1200">
              <a:solidFill>
                <a:srgbClr val="000000"/>
              </a:solidFill>
              <a:latin typeface="Roboto"/>
              <a:ea typeface="Roboto"/>
              <a:cs typeface="Roboto"/>
              <a:sym typeface="Roboto"/>
            </a:endParaRPr>
          </a:p>
        </p:txBody>
      </p:sp>
      <p:graphicFrame>
        <p:nvGraphicFramePr>
          <p:cNvPr id="226" name="Google Shape;226;p5"/>
          <p:cNvGraphicFramePr/>
          <p:nvPr/>
        </p:nvGraphicFramePr>
        <p:xfrm>
          <a:off x="611716" y="4257663"/>
          <a:ext cx="2111200" cy="2555600"/>
        </p:xfrm>
        <a:graphic>
          <a:graphicData uri="http://schemas.openxmlformats.org/drawingml/2006/table">
            <a:tbl>
              <a:tblPr firstRow="1" bandRow="1">
                <a:noFill/>
                <a:tableStyleId>{528771F7-5A0A-43D1-94B2-49548A25E665}</a:tableStyleId>
              </a:tblPr>
              <a:tblGrid>
                <a:gridCol w="1092600">
                  <a:extLst>
                    <a:ext uri="{9D8B030D-6E8A-4147-A177-3AD203B41FA5}">
                      <a16:colId xmlns:a16="http://schemas.microsoft.com/office/drawing/2014/main" val="20000"/>
                    </a:ext>
                  </a:extLst>
                </a:gridCol>
                <a:gridCol w="1018600">
                  <a:extLst>
                    <a:ext uri="{9D8B030D-6E8A-4147-A177-3AD203B41FA5}">
                      <a16:colId xmlns:a16="http://schemas.microsoft.com/office/drawing/2014/main" val="20001"/>
                    </a:ext>
                  </a:extLst>
                </a:gridCol>
              </a:tblGrid>
              <a:tr h="426300">
                <a:tc>
                  <a:txBody>
                    <a:bodyPr/>
                    <a:lstStyle/>
                    <a:p>
                      <a:pPr marL="0" marR="0" lvl="0" indent="0" algn="l" rtl="0">
                        <a:spcBef>
                          <a:spcPts val="0"/>
                        </a:spcBef>
                        <a:spcAft>
                          <a:spcPts val="0"/>
                        </a:spcAft>
                        <a:buNone/>
                      </a:pPr>
                      <a:r>
                        <a:rPr lang="en-US" sz="1200"/>
                        <a:t>Item</a:t>
                      </a:r>
                      <a:endParaRPr/>
                    </a:p>
                  </a:txBody>
                  <a:tcPr marL="91450" marR="91450" marT="45725" marB="45725" anchor="ctr"/>
                </a:tc>
                <a:tc>
                  <a:txBody>
                    <a:bodyPr/>
                    <a:lstStyle/>
                    <a:p>
                      <a:pPr marL="0" marR="0" lvl="0" indent="0" algn="l" rtl="0">
                        <a:spcBef>
                          <a:spcPts val="0"/>
                        </a:spcBef>
                        <a:spcAft>
                          <a:spcPts val="0"/>
                        </a:spcAft>
                        <a:buNone/>
                      </a:pPr>
                      <a:r>
                        <a:rPr lang="en-US" sz="1200"/>
                        <a:t>Cost</a:t>
                      </a:r>
                      <a:endParaRPr/>
                    </a:p>
                  </a:txBody>
                  <a:tcPr marL="91450" marR="91450" marT="45725" marB="45725" anchor="ctr"/>
                </a:tc>
                <a:extLst>
                  <a:ext uri="{0D108BD9-81ED-4DB2-BD59-A6C34878D82A}">
                    <a16:rowId xmlns:a16="http://schemas.microsoft.com/office/drawing/2014/main" val="10000"/>
                  </a:ext>
                </a:extLst>
              </a:tr>
              <a:tr h="535975">
                <a:tc>
                  <a:txBody>
                    <a:bodyPr/>
                    <a:lstStyle/>
                    <a:p>
                      <a:pPr marL="0" lvl="0" indent="0" algn="l" rtl="0">
                        <a:spcBef>
                          <a:spcPts val="0"/>
                        </a:spcBef>
                        <a:spcAft>
                          <a:spcPts val="0"/>
                        </a:spcAft>
                        <a:buNone/>
                      </a:pPr>
                      <a:r>
                        <a:rPr lang="en-US" sz="1200"/>
                        <a:t>Scrubs (2 pair)</a:t>
                      </a:r>
                      <a:endParaRPr/>
                    </a:p>
                  </a:txBody>
                  <a:tcPr marL="91450" marR="91450" marT="45725" marB="45725" anchor="ctr"/>
                </a:tc>
                <a:tc>
                  <a:txBody>
                    <a:bodyPr/>
                    <a:lstStyle/>
                    <a:p>
                      <a:pPr marL="0" marR="0" lvl="0" indent="0" algn="l" rtl="0">
                        <a:spcBef>
                          <a:spcPts val="0"/>
                        </a:spcBef>
                        <a:spcAft>
                          <a:spcPts val="0"/>
                        </a:spcAft>
                        <a:buNone/>
                      </a:pPr>
                      <a:r>
                        <a:rPr lang="en-US" sz="1200"/>
                        <a:t>$100</a:t>
                      </a:r>
                      <a:endParaRPr sz="1200"/>
                    </a:p>
                  </a:txBody>
                  <a:tcPr marL="91450" marR="91450" marT="45725" marB="45725" anchor="ctr"/>
                </a:tc>
                <a:extLst>
                  <a:ext uri="{0D108BD9-81ED-4DB2-BD59-A6C34878D82A}">
                    <a16:rowId xmlns:a16="http://schemas.microsoft.com/office/drawing/2014/main" val="10001"/>
                  </a:ext>
                </a:extLst>
              </a:tr>
              <a:tr h="618300">
                <a:tc>
                  <a:txBody>
                    <a:bodyPr/>
                    <a:lstStyle/>
                    <a:p>
                      <a:pPr marL="0" lvl="0" indent="0" algn="l" rtl="0">
                        <a:spcBef>
                          <a:spcPts val="0"/>
                        </a:spcBef>
                        <a:spcAft>
                          <a:spcPts val="0"/>
                        </a:spcAft>
                        <a:buClr>
                          <a:schemeClr val="dk1"/>
                        </a:buClr>
                        <a:buFont typeface="Arial"/>
                        <a:buNone/>
                      </a:pPr>
                      <a:r>
                        <a:rPr lang="en-US" sz="1200"/>
                        <a:t>CPT Exam Prep Materials</a:t>
                      </a:r>
                      <a:endParaRPr sz="1200"/>
                    </a:p>
                  </a:txBody>
                  <a:tcPr marL="91450" marR="91450" marT="45725" marB="45725" anchor="ctr"/>
                </a:tc>
                <a:tc>
                  <a:txBody>
                    <a:bodyPr/>
                    <a:lstStyle/>
                    <a:p>
                      <a:pPr marL="0" marR="0" lvl="0" indent="0" algn="l" rtl="0">
                        <a:spcBef>
                          <a:spcPts val="0"/>
                        </a:spcBef>
                        <a:spcAft>
                          <a:spcPts val="0"/>
                        </a:spcAft>
                        <a:buNone/>
                      </a:pPr>
                      <a:r>
                        <a:rPr lang="en-US" sz="1200"/>
                        <a:t>$0</a:t>
                      </a:r>
                      <a:endParaRPr sz="1200"/>
                    </a:p>
                  </a:txBody>
                  <a:tcPr marL="91450" marR="91450" marT="45725" marB="45725" anchor="ctr"/>
                </a:tc>
                <a:extLst>
                  <a:ext uri="{0D108BD9-81ED-4DB2-BD59-A6C34878D82A}">
                    <a16:rowId xmlns:a16="http://schemas.microsoft.com/office/drawing/2014/main" val="10002"/>
                  </a:ext>
                </a:extLst>
              </a:tr>
              <a:tr h="510975">
                <a:tc>
                  <a:txBody>
                    <a:bodyPr/>
                    <a:lstStyle/>
                    <a:p>
                      <a:pPr marL="0" marR="0" lvl="0" indent="0" algn="l" rtl="0">
                        <a:spcBef>
                          <a:spcPts val="0"/>
                        </a:spcBef>
                        <a:spcAft>
                          <a:spcPts val="0"/>
                        </a:spcAft>
                        <a:buNone/>
                      </a:pPr>
                      <a:r>
                        <a:rPr lang="en-US" sz="1200"/>
                        <a:t>CPT Exam</a:t>
                      </a:r>
                      <a:endParaRPr sz="1200"/>
                    </a:p>
                  </a:txBody>
                  <a:tcPr marL="91450" marR="91450" marT="45725" marB="45725" anchor="ctr"/>
                </a:tc>
                <a:tc>
                  <a:txBody>
                    <a:bodyPr/>
                    <a:lstStyle/>
                    <a:p>
                      <a:pPr marL="0" marR="0" lvl="0" indent="0" algn="l" rtl="0">
                        <a:spcBef>
                          <a:spcPts val="0"/>
                        </a:spcBef>
                        <a:spcAft>
                          <a:spcPts val="0"/>
                        </a:spcAft>
                        <a:buNone/>
                      </a:pPr>
                      <a:r>
                        <a:rPr lang="en-US" sz="1200"/>
                        <a:t>$125</a:t>
                      </a:r>
                      <a:endParaRPr sz="1200"/>
                    </a:p>
                  </a:txBody>
                  <a:tcPr marL="91450" marR="91450" marT="45725" marB="45725" anchor="ctr"/>
                </a:tc>
                <a:extLst>
                  <a:ext uri="{0D108BD9-81ED-4DB2-BD59-A6C34878D82A}">
                    <a16:rowId xmlns:a16="http://schemas.microsoft.com/office/drawing/2014/main" val="10003"/>
                  </a:ext>
                </a:extLst>
              </a:tr>
              <a:tr h="464050">
                <a:tc>
                  <a:txBody>
                    <a:bodyPr/>
                    <a:lstStyle/>
                    <a:p>
                      <a:pPr marL="0" lvl="0" indent="0" algn="l" rtl="0">
                        <a:spcBef>
                          <a:spcPts val="0"/>
                        </a:spcBef>
                        <a:spcAft>
                          <a:spcPts val="0"/>
                        </a:spcAft>
                        <a:buClr>
                          <a:schemeClr val="dk1"/>
                        </a:buClr>
                        <a:buFont typeface="Arial"/>
                        <a:buNone/>
                      </a:pPr>
                      <a:r>
                        <a:rPr lang="en-US" sz="1200"/>
                        <a:t>Cords/Pins</a:t>
                      </a:r>
                      <a:endParaRPr sz="1200"/>
                    </a:p>
                  </a:txBody>
                  <a:tcPr marL="91450" marR="91450" marT="45725" marB="45725" anchor="ctr"/>
                </a:tc>
                <a:tc>
                  <a:txBody>
                    <a:bodyPr/>
                    <a:lstStyle/>
                    <a:p>
                      <a:pPr marL="0" marR="0" lvl="0" indent="0" algn="l" rtl="0">
                        <a:spcBef>
                          <a:spcPts val="0"/>
                        </a:spcBef>
                        <a:spcAft>
                          <a:spcPts val="0"/>
                        </a:spcAft>
                        <a:buNone/>
                      </a:pPr>
                      <a:r>
                        <a:rPr lang="en-US" sz="1200"/>
                        <a:t>$25</a:t>
                      </a:r>
                      <a:endParaRPr sz="1200"/>
                    </a:p>
                  </a:txBody>
                  <a:tcPr marL="91450" marR="91450" marT="45725" marB="45725" anchor="ctr"/>
                </a:tc>
                <a:extLst>
                  <a:ext uri="{0D108BD9-81ED-4DB2-BD59-A6C34878D82A}">
                    <a16:rowId xmlns:a16="http://schemas.microsoft.com/office/drawing/2014/main" val="10004"/>
                  </a:ext>
                </a:extLst>
              </a:tr>
            </a:tbl>
          </a:graphicData>
        </a:graphic>
      </p:graphicFrame>
      <p:graphicFrame>
        <p:nvGraphicFramePr>
          <p:cNvPr id="227" name="Google Shape;227;p5"/>
          <p:cNvGraphicFramePr/>
          <p:nvPr/>
        </p:nvGraphicFramePr>
        <p:xfrm>
          <a:off x="2829170" y="4257663"/>
          <a:ext cx="4334425" cy="2577375"/>
        </p:xfrm>
        <a:graphic>
          <a:graphicData uri="http://schemas.openxmlformats.org/drawingml/2006/table">
            <a:tbl>
              <a:tblPr firstRow="1" bandRow="1">
                <a:noFill/>
                <a:tableStyleId>{528771F7-5A0A-43D1-94B2-49548A25E665}</a:tableStyleId>
              </a:tblPr>
              <a:tblGrid>
                <a:gridCol w="1977100">
                  <a:extLst>
                    <a:ext uri="{9D8B030D-6E8A-4147-A177-3AD203B41FA5}">
                      <a16:colId xmlns:a16="http://schemas.microsoft.com/office/drawing/2014/main" val="20000"/>
                    </a:ext>
                  </a:extLst>
                </a:gridCol>
                <a:gridCol w="2357325">
                  <a:extLst>
                    <a:ext uri="{9D8B030D-6E8A-4147-A177-3AD203B41FA5}">
                      <a16:colId xmlns:a16="http://schemas.microsoft.com/office/drawing/2014/main" val="20001"/>
                    </a:ext>
                  </a:extLst>
                </a:gridCol>
              </a:tblGrid>
              <a:tr h="426300">
                <a:tc>
                  <a:txBody>
                    <a:bodyPr/>
                    <a:lstStyle/>
                    <a:p>
                      <a:pPr marL="0" marR="0" lvl="0" indent="0" algn="l" rtl="0">
                        <a:spcBef>
                          <a:spcPts val="0"/>
                        </a:spcBef>
                        <a:spcAft>
                          <a:spcPts val="0"/>
                        </a:spcAft>
                        <a:buNone/>
                      </a:pPr>
                      <a:r>
                        <a:rPr lang="en-US" sz="1200"/>
                        <a:t>FAQ for this course</a:t>
                      </a:r>
                      <a:endParaRPr/>
                    </a:p>
                  </a:txBody>
                  <a:tcPr marL="91450" marR="91450" marT="45725" marB="45725"/>
                </a:tc>
                <a:tc>
                  <a:txBody>
                    <a:bodyPr/>
                    <a:lstStyle/>
                    <a:p>
                      <a:pPr marL="0" marR="0" lvl="0" indent="0" algn="l" rtl="0">
                        <a:spcBef>
                          <a:spcPts val="0"/>
                        </a:spcBef>
                        <a:spcAft>
                          <a:spcPts val="0"/>
                        </a:spcAft>
                        <a:buNone/>
                      </a:pPr>
                      <a:r>
                        <a:rPr lang="en-US" sz="1200"/>
                        <a:t>Answer</a:t>
                      </a:r>
                      <a:endParaRPr/>
                    </a:p>
                  </a:txBody>
                  <a:tcPr marL="91450" marR="91450" marT="45725" marB="45725"/>
                </a:tc>
                <a:extLst>
                  <a:ext uri="{0D108BD9-81ED-4DB2-BD59-A6C34878D82A}">
                    <a16:rowId xmlns:a16="http://schemas.microsoft.com/office/drawing/2014/main" val="10000"/>
                  </a:ext>
                </a:extLst>
              </a:tr>
              <a:tr h="535975">
                <a:tc>
                  <a:txBody>
                    <a:bodyPr/>
                    <a:lstStyle/>
                    <a:p>
                      <a:pPr marL="0" marR="0" lvl="0" indent="0" algn="l" rtl="0">
                        <a:spcBef>
                          <a:spcPts val="0"/>
                        </a:spcBef>
                        <a:spcAft>
                          <a:spcPts val="0"/>
                        </a:spcAft>
                        <a:buNone/>
                      </a:pPr>
                      <a:r>
                        <a:rPr lang="en-US" sz="1200"/>
                        <a:t>Am I required to have </a:t>
                      </a:r>
                      <a:r>
                        <a:rPr lang="en-US" sz="1200">
                          <a:latin typeface="Arial"/>
                          <a:ea typeface="Arial"/>
                          <a:cs typeface="Arial"/>
                          <a:sym typeface="Arial"/>
                        </a:rPr>
                        <a:t>reliable </a:t>
                      </a:r>
                      <a:r>
                        <a:rPr lang="en-US" sz="1200"/>
                        <a:t>transportation?</a:t>
                      </a:r>
                      <a:endParaRPr/>
                    </a:p>
                  </a:txBody>
                  <a:tcPr marL="91450" marR="91450" marT="45725" marB="45725" anchor="ctr"/>
                </a:tc>
                <a:tc>
                  <a:txBody>
                    <a:bodyPr/>
                    <a:lstStyle/>
                    <a:p>
                      <a:pPr marL="0" marR="0" lvl="0" indent="0" algn="l" rtl="0">
                        <a:spcBef>
                          <a:spcPts val="0"/>
                        </a:spcBef>
                        <a:spcAft>
                          <a:spcPts val="0"/>
                        </a:spcAft>
                        <a:buNone/>
                      </a:pPr>
                      <a:r>
                        <a:rPr lang="en-US" sz="1200"/>
                        <a:t>No</a:t>
                      </a:r>
                      <a:endParaRPr/>
                    </a:p>
                  </a:txBody>
                  <a:tcPr marL="91450" marR="91450" marT="45725" marB="45725"/>
                </a:tc>
                <a:extLst>
                  <a:ext uri="{0D108BD9-81ED-4DB2-BD59-A6C34878D82A}">
                    <a16:rowId xmlns:a16="http://schemas.microsoft.com/office/drawing/2014/main" val="10001"/>
                  </a:ext>
                </a:extLst>
              </a:tr>
              <a:tr h="517500">
                <a:tc>
                  <a:txBody>
                    <a:bodyPr/>
                    <a:lstStyle/>
                    <a:p>
                      <a:pPr marL="0" marR="0" lvl="0" indent="0" algn="l" rtl="0">
                        <a:spcBef>
                          <a:spcPts val="0"/>
                        </a:spcBef>
                        <a:spcAft>
                          <a:spcPts val="0"/>
                        </a:spcAft>
                        <a:buNone/>
                      </a:pPr>
                      <a:r>
                        <a:rPr lang="en-US" sz="1200"/>
                        <a:t>Is there a certification for this class?</a:t>
                      </a:r>
                      <a:endParaRPr/>
                    </a:p>
                  </a:txBody>
                  <a:tcPr marL="91450" marR="91450" marT="45725" marB="45725"/>
                </a:tc>
                <a:tc>
                  <a:txBody>
                    <a:bodyPr/>
                    <a:lstStyle/>
                    <a:p>
                      <a:pPr marL="0" marR="0" lvl="0" indent="0" algn="l" rtl="0">
                        <a:spcBef>
                          <a:spcPts val="0"/>
                        </a:spcBef>
                        <a:spcAft>
                          <a:spcPts val="0"/>
                        </a:spcAft>
                        <a:buNone/>
                      </a:pPr>
                      <a:r>
                        <a:rPr lang="en-US" sz="1200"/>
                        <a:t>Yes, Certified Phlebotomy Technician</a:t>
                      </a:r>
                      <a:endParaRPr/>
                    </a:p>
                  </a:txBody>
                  <a:tcPr marL="91450" marR="91450" marT="45725" marB="45725"/>
                </a:tc>
                <a:extLst>
                  <a:ext uri="{0D108BD9-81ED-4DB2-BD59-A6C34878D82A}">
                    <a16:rowId xmlns:a16="http://schemas.microsoft.com/office/drawing/2014/main" val="10002"/>
                  </a:ext>
                </a:extLst>
              </a:tr>
              <a:tr h="505425">
                <a:tc>
                  <a:txBody>
                    <a:bodyPr/>
                    <a:lstStyle/>
                    <a:p>
                      <a:pPr marL="0" marR="0" lvl="0" indent="0" algn="l" rtl="0">
                        <a:spcBef>
                          <a:spcPts val="0"/>
                        </a:spcBef>
                        <a:spcAft>
                          <a:spcPts val="0"/>
                        </a:spcAft>
                        <a:buNone/>
                      </a:pPr>
                      <a:r>
                        <a:rPr lang="en-US" sz="1200"/>
                        <a:t>Is there a clinical requirement?</a:t>
                      </a:r>
                      <a:endParaRPr/>
                    </a:p>
                  </a:txBody>
                  <a:tcPr marL="91450" marR="91450" marT="45725" marB="45725"/>
                </a:tc>
                <a:tc>
                  <a:txBody>
                    <a:bodyPr/>
                    <a:lstStyle/>
                    <a:p>
                      <a:pPr marL="0" marR="0" lvl="0" indent="0" algn="l" rtl="0">
                        <a:spcBef>
                          <a:spcPts val="0"/>
                        </a:spcBef>
                        <a:spcAft>
                          <a:spcPts val="0"/>
                        </a:spcAft>
                        <a:buNone/>
                      </a:pPr>
                      <a:r>
                        <a:rPr lang="en-US" sz="1200"/>
                        <a:t>No</a:t>
                      </a:r>
                      <a:endParaRPr/>
                    </a:p>
                  </a:txBody>
                  <a:tcPr marL="91450" marR="91450" marT="45725" marB="45725"/>
                </a:tc>
                <a:extLst>
                  <a:ext uri="{0D108BD9-81ED-4DB2-BD59-A6C34878D82A}">
                    <a16:rowId xmlns:a16="http://schemas.microsoft.com/office/drawing/2014/main" val="10003"/>
                  </a:ext>
                </a:extLst>
              </a:tr>
              <a:tr h="592175">
                <a:tc>
                  <a:txBody>
                    <a:bodyPr/>
                    <a:lstStyle/>
                    <a:p>
                      <a:pPr marL="0" marR="0" lvl="0" indent="0" algn="l" rtl="0">
                        <a:spcBef>
                          <a:spcPts val="0"/>
                        </a:spcBef>
                        <a:spcAft>
                          <a:spcPts val="0"/>
                        </a:spcAft>
                        <a:buNone/>
                      </a:pPr>
                      <a:r>
                        <a:rPr lang="en-US" sz="1200"/>
                        <a:t>What grade level is this course designed for?</a:t>
                      </a:r>
                      <a:endParaRPr/>
                    </a:p>
                  </a:txBody>
                  <a:tcPr marL="91450" marR="91450" marT="45725" marB="45725"/>
                </a:tc>
                <a:tc>
                  <a:txBody>
                    <a:bodyPr/>
                    <a:lstStyle/>
                    <a:p>
                      <a:pPr marL="0" marR="0" lvl="0" indent="0" algn="l" rtl="0">
                        <a:spcBef>
                          <a:spcPts val="0"/>
                        </a:spcBef>
                        <a:spcAft>
                          <a:spcPts val="0"/>
                        </a:spcAft>
                        <a:buNone/>
                      </a:pPr>
                      <a:r>
                        <a:rPr lang="en-US" sz="1200"/>
                        <a:t>12</a:t>
                      </a:r>
                      <a:r>
                        <a:rPr lang="en-US" sz="1200" baseline="30000"/>
                        <a:t>th</a:t>
                      </a:r>
                      <a:r>
                        <a:rPr lang="en-US" sz="1200"/>
                        <a:t> </a:t>
                      </a:r>
                      <a:endParaRPr/>
                    </a:p>
                  </a:txBody>
                  <a:tcPr marL="91450" marR="91450" marT="45725" marB="45725"/>
                </a:tc>
                <a:extLst>
                  <a:ext uri="{0D108BD9-81ED-4DB2-BD59-A6C34878D82A}">
                    <a16:rowId xmlns:a16="http://schemas.microsoft.com/office/drawing/2014/main" val="10004"/>
                  </a:ext>
                </a:extLst>
              </a:tr>
            </a:tbl>
          </a:graphicData>
        </a:graphic>
      </p:graphicFrame>
      <p:graphicFrame>
        <p:nvGraphicFramePr>
          <p:cNvPr id="228" name="Google Shape;228;p5"/>
          <p:cNvGraphicFramePr/>
          <p:nvPr>
            <p:extLst>
              <p:ext uri="{D42A27DB-BD31-4B8C-83A1-F6EECF244321}">
                <p14:modId xmlns:p14="http://schemas.microsoft.com/office/powerpoint/2010/main" val="1843774639"/>
              </p:ext>
            </p:extLst>
          </p:nvPr>
        </p:nvGraphicFramePr>
        <p:xfrm>
          <a:off x="611966" y="6950228"/>
          <a:ext cx="6548450" cy="2497725"/>
        </p:xfrm>
        <a:graphic>
          <a:graphicData uri="http://schemas.openxmlformats.org/drawingml/2006/table">
            <a:tbl>
              <a:tblPr firstRow="1" firstCol="1" bandRow="1">
                <a:noFill/>
                <a:tableStyleId>{528771F7-5A0A-43D1-94B2-49548A25E665}</a:tableStyleId>
              </a:tblPr>
              <a:tblGrid>
                <a:gridCol w="1249100">
                  <a:extLst>
                    <a:ext uri="{9D8B030D-6E8A-4147-A177-3AD203B41FA5}">
                      <a16:colId xmlns:a16="http://schemas.microsoft.com/office/drawing/2014/main" val="20000"/>
                    </a:ext>
                  </a:extLst>
                </a:gridCol>
                <a:gridCol w="968100">
                  <a:extLst>
                    <a:ext uri="{9D8B030D-6E8A-4147-A177-3AD203B41FA5}">
                      <a16:colId xmlns:a16="http://schemas.microsoft.com/office/drawing/2014/main" val="20001"/>
                    </a:ext>
                  </a:extLst>
                </a:gridCol>
                <a:gridCol w="1135300">
                  <a:extLst>
                    <a:ext uri="{9D8B030D-6E8A-4147-A177-3AD203B41FA5}">
                      <a16:colId xmlns:a16="http://schemas.microsoft.com/office/drawing/2014/main" val="20002"/>
                    </a:ext>
                  </a:extLst>
                </a:gridCol>
                <a:gridCol w="1518775">
                  <a:extLst>
                    <a:ext uri="{9D8B030D-6E8A-4147-A177-3AD203B41FA5}">
                      <a16:colId xmlns:a16="http://schemas.microsoft.com/office/drawing/2014/main" val="20003"/>
                    </a:ext>
                  </a:extLst>
                </a:gridCol>
                <a:gridCol w="1677175">
                  <a:extLst>
                    <a:ext uri="{9D8B030D-6E8A-4147-A177-3AD203B41FA5}">
                      <a16:colId xmlns:a16="http://schemas.microsoft.com/office/drawing/2014/main" val="20004"/>
                    </a:ext>
                  </a:extLst>
                </a:gridCol>
              </a:tblGrid>
              <a:tr h="403175">
                <a:tc>
                  <a:txBody>
                    <a:bodyPr/>
                    <a:lstStyle/>
                    <a:p>
                      <a:pPr marL="0" marR="0" lvl="0" indent="0" algn="ctr" rtl="0">
                        <a:lnSpc>
                          <a:spcPct val="107000"/>
                        </a:lnSpc>
                        <a:spcBef>
                          <a:spcPts val="0"/>
                        </a:spcBef>
                        <a:spcAft>
                          <a:spcPts val="0"/>
                        </a:spcAft>
                        <a:buNone/>
                      </a:pPr>
                      <a:r>
                        <a:rPr lang="en-US" sz="1000"/>
                        <a:t>Program of Study Course Sequence</a:t>
                      </a:r>
                      <a:endParaRPr sz="1100">
                        <a:latin typeface="Calibri"/>
                        <a:ea typeface="Calibri"/>
                        <a:cs typeface="Calibri"/>
                        <a:sym typeface="Calibri"/>
                      </a:endParaRPr>
                    </a:p>
                  </a:txBody>
                  <a:tcPr marL="68500" marR="68500" marT="0" marB="0" anchor="ctr"/>
                </a:tc>
                <a:tc>
                  <a:txBody>
                    <a:bodyPr/>
                    <a:lstStyle/>
                    <a:p>
                      <a:pPr marL="0" marR="0" lvl="0" indent="0" algn="ctr" rtl="0">
                        <a:lnSpc>
                          <a:spcPct val="107000"/>
                        </a:lnSpc>
                        <a:spcBef>
                          <a:spcPts val="0"/>
                        </a:spcBef>
                        <a:spcAft>
                          <a:spcPts val="0"/>
                        </a:spcAft>
                        <a:buNone/>
                      </a:pPr>
                      <a:r>
                        <a:rPr lang="en-US" sz="1000"/>
                        <a:t>9</a:t>
                      </a:r>
                      <a:r>
                        <a:rPr lang="en-US" sz="1000" baseline="30000"/>
                        <a:t>th</a:t>
                      </a:r>
                      <a:r>
                        <a:rPr lang="en-US" sz="1000"/>
                        <a:t> Grade</a:t>
                      </a:r>
                      <a:endParaRPr sz="1100">
                        <a:latin typeface="Calibri"/>
                        <a:ea typeface="Calibri"/>
                        <a:cs typeface="Calibri"/>
                        <a:sym typeface="Calibri"/>
                      </a:endParaRPr>
                    </a:p>
                  </a:txBody>
                  <a:tcPr marL="68500" marR="68500" marT="0" marB="0" anchor="ctr"/>
                </a:tc>
                <a:tc>
                  <a:txBody>
                    <a:bodyPr/>
                    <a:lstStyle/>
                    <a:p>
                      <a:pPr marL="0" marR="0" lvl="0" indent="0" algn="ctr" rtl="0">
                        <a:lnSpc>
                          <a:spcPct val="107000"/>
                        </a:lnSpc>
                        <a:spcBef>
                          <a:spcPts val="0"/>
                        </a:spcBef>
                        <a:spcAft>
                          <a:spcPts val="0"/>
                        </a:spcAft>
                        <a:buNone/>
                      </a:pPr>
                      <a:r>
                        <a:rPr lang="en-US" sz="1000"/>
                        <a:t>10</a:t>
                      </a:r>
                      <a:r>
                        <a:rPr lang="en-US" sz="1000" baseline="30000"/>
                        <a:t>th</a:t>
                      </a:r>
                      <a:r>
                        <a:rPr lang="en-US" sz="1000"/>
                        <a:t> Grade</a:t>
                      </a:r>
                      <a:endParaRPr sz="1100">
                        <a:latin typeface="Calibri"/>
                        <a:ea typeface="Calibri"/>
                        <a:cs typeface="Calibri"/>
                        <a:sym typeface="Calibri"/>
                      </a:endParaRPr>
                    </a:p>
                  </a:txBody>
                  <a:tcPr marL="68500" marR="68500" marT="0" marB="0" anchor="ctr"/>
                </a:tc>
                <a:tc>
                  <a:txBody>
                    <a:bodyPr/>
                    <a:lstStyle/>
                    <a:p>
                      <a:pPr marL="0" marR="0" lvl="0" indent="0" algn="ctr" rtl="0">
                        <a:lnSpc>
                          <a:spcPct val="107000"/>
                        </a:lnSpc>
                        <a:spcBef>
                          <a:spcPts val="0"/>
                        </a:spcBef>
                        <a:spcAft>
                          <a:spcPts val="0"/>
                        </a:spcAft>
                        <a:buNone/>
                      </a:pPr>
                      <a:r>
                        <a:rPr lang="en-US" sz="1000"/>
                        <a:t>11</a:t>
                      </a:r>
                      <a:r>
                        <a:rPr lang="en-US" sz="1000" baseline="30000"/>
                        <a:t>th</a:t>
                      </a:r>
                      <a:r>
                        <a:rPr lang="en-US" sz="1000"/>
                        <a:t> Grade</a:t>
                      </a:r>
                      <a:endParaRPr sz="1100">
                        <a:latin typeface="Calibri"/>
                        <a:ea typeface="Calibri"/>
                        <a:cs typeface="Calibri"/>
                        <a:sym typeface="Calibri"/>
                      </a:endParaRPr>
                    </a:p>
                  </a:txBody>
                  <a:tcPr marL="68500" marR="68500" marT="0" marB="0" anchor="ctr"/>
                </a:tc>
                <a:tc>
                  <a:txBody>
                    <a:bodyPr/>
                    <a:lstStyle/>
                    <a:p>
                      <a:pPr marL="0" marR="0" lvl="0" indent="0" algn="ctr" rtl="0">
                        <a:lnSpc>
                          <a:spcPct val="107000"/>
                        </a:lnSpc>
                        <a:spcBef>
                          <a:spcPts val="0"/>
                        </a:spcBef>
                        <a:spcAft>
                          <a:spcPts val="0"/>
                        </a:spcAft>
                        <a:buNone/>
                      </a:pPr>
                      <a:r>
                        <a:rPr lang="en-US" sz="1000"/>
                        <a:t>12</a:t>
                      </a:r>
                      <a:r>
                        <a:rPr lang="en-US" sz="1000" baseline="30000"/>
                        <a:t>th</a:t>
                      </a:r>
                      <a:r>
                        <a:rPr lang="en-US" sz="1000"/>
                        <a:t> Grade</a:t>
                      </a:r>
                      <a:endParaRPr sz="1100">
                        <a:latin typeface="Calibri"/>
                        <a:ea typeface="Calibri"/>
                        <a:cs typeface="Calibri"/>
                        <a:sym typeface="Calibri"/>
                      </a:endParaRPr>
                    </a:p>
                  </a:txBody>
                  <a:tcPr marL="68500" marR="68500" marT="0" marB="0" anchor="ctr"/>
                </a:tc>
                <a:extLst>
                  <a:ext uri="{0D108BD9-81ED-4DB2-BD59-A6C34878D82A}">
                    <a16:rowId xmlns:a16="http://schemas.microsoft.com/office/drawing/2014/main" val="10000"/>
                  </a:ext>
                </a:extLst>
              </a:tr>
              <a:tr h="2094550">
                <a:tc>
                  <a:txBody>
                    <a:bodyPr/>
                    <a:lstStyle/>
                    <a:p>
                      <a:pPr marL="0" marR="0" lvl="0" indent="0" algn="ctr" rtl="0">
                        <a:lnSpc>
                          <a:spcPct val="107000"/>
                        </a:lnSpc>
                        <a:spcBef>
                          <a:spcPts val="0"/>
                        </a:spcBef>
                        <a:spcAft>
                          <a:spcPts val="0"/>
                        </a:spcAft>
                        <a:buNone/>
                      </a:pPr>
                      <a:br>
                        <a:rPr lang="en-US" sz="1200"/>
                      </a:br>
                      <a:r>
                        <a:rPr lang="en-US" sz="1200"/>
                        <a:t>Health Science:             Medical Lab Assistant</a:t>
                      </a:r>
                      <a:endParaRPr sz="1100">
                        <a:latin typeface="Calibri"/>
                        <a:ea typeface="Calibri"/>
                        <a:cs typeface="Calibri"/>
                        <a:sym typeface="Calibri"/>
                      </a:endParaRPr>
                    </a:p>
                  </a:txBody>
                  <a:tcPr marL="68500" marR="68500" marT="0" marB="0" anchor="ctr"/>
                </a:tc>
                <a:tc>
                  <a:txBody>
                    <a:bodyPr/>
                    <a:lstStyle/>
                    <a:p>
                      <a:pPr marL="0" marR="0" lvl="0" indent="0" algn="ctr" rtl="0">
                        <a:lnSpc>
                          <a:spcPct val="107000"/>
                        </a:lnSpc>
                        <a:spcBef>
                          <a:spcPts val="0"/>
                        </a:spcBef>
                        <a:spcAft>
                          <a:spcPts val="0"/>
                        </a:spcAft>
                        <a:buNone/>
                      </a:pPr>
                      <a:r>
                        <a:rPr lang="en-US" sz="1000"/>
                        <a:t>Medical Terminology</a:t>
                      </a:r>
                      <a:br>
                        <a:rPr lang="en-US" sz="1000"/>
                      </a:br>
                      <a:r>
                        <a:rPr lang="en-US" sz="900"/>
                        <a:t>(1 credit) </a:t>
                      </a:r>
                      <a:endParaRPr sz="1200">
                        <a:latin typeface="Calibri"/>
                        <a:ea typeface="Calibri"/>
                        <a:cs typeface="Calibri"/>
                        <a:sym typeface="Calibri"/>
                      </a:endParaRPr>
                    </a:p>
                  </a:txBody>
                  <a:tcPr marL="68500" marR="68500" marT="0" marB="0" anchor="ctr"/>
                </a:tc>
                <a:tc>
                  <a:txBody>
                    <a:bodyPr/>
                    <a:lstStyle/>
                    <a:p>
                      <a:pPr marL="0" marR="0" lvl="0" indent="0" algn="ctr" rtl="0">
                        <a:lnSpc>
                          <a:spcPct val="107000"/>
                        </a:lnSpc>
                        <a:spcBef>
                          <a:spcPts val="0"/>
                        </a:spcBef>
                        <a:spcAft>
                          <a:spcPts val="0"/>
                        </a:spcAft>
                        <a:buNone/>
                      </a:pPr>
                      <a:r>
                        <a:rPr lang="en-US" sz="1000"/>
                        <a:t>Health Science Theory</a:t>
                      </a:r>
                      <a:br>
                        <a:rPr lang="en-US" sz="1000"/>
                      </a:br>
                      <a:r>
                        <a:rPr lang="en-US" sz="900"/>
                        <a:t>(1 credit)</a:t>
                      </a:r>
                      <a:endParaRPr sz="1200"/>
                    </a:p>
                  </a:txBody>
                  <a:tcPr marL="68500" marR="68500" marT="0" marB="0" anchor="ctr"/>
                </a:tc>
                <a:tc>
                  <a:txBody>
                    <a:bodyPr/>
                    <a:lstStyle/>
                    <a:p>
                      <a:pPr marL="0" marR="0" lvl="0" indent="0" algn="ctr" rtl="0">
                        <a:lnSpc>
                          <a:spcPct val="107000"/>
                        </a:lnSpc>
                        <a:spcBef>
                          <a:spcPts val="0"/>
                        </a:spcBef>
                        <a:spcAft>
                          <a:spcPts val="0"/>
                        </a:spcAft>
                        <a:buNone/>
                      </a:pPr>
                      <a:r>
                        <a:rPr lang="en-US" sz="1000" dirty="0"/>
                        <a:t>Medical Microbiology           </a:t>
                      </a:r>
                      <a:r>
                        <a:rPr lang="en-US" sz="900" dirty="0"/>
                        <a:t>     (1 credit)    </a:t>
                      </a:r>
                      <a:endParaRPr sz="1200" dirty="0"/>
                    </a:p>
                    <a:p>
                      <a:pPr marL="0" marR="0" lvl="0" indent="0" algn="ctr" rtl="0">
                        <a:lnSpc>
                          <a:spcPct val="107000"/>
                        </a:lnSpc>
                        <a:spcBef>
                          <a:spcPts val="0"/>
                        </a:spcBef>
                        <a:spcAft>
                          <a:spcPts val="0"/>
                        </a:spcAft>
                        <a:buNone/>
                      </a:pPr>
                      <a:r>
                        <a:rPr lang="en-US" sz="900" dirty="0"/>
                        <a:t>  </a:t>
                      </a:r>
                      <a:r>
                        <a:rPr lang="en-US" sz="1000" dirty="0"/>
                        <a:t>AND </a:t>
                      </a:r>
                      <a:endParaRPr sz="1200" dirty="0"/>
                    </a:p>
                    <a:p>
                      <a:pPr marL="0" marR="0" lvl="0" indent="0" algn="ctr" rtl="0">
                        <a:lnSpc>
                          <a:spcPct val="107000"/>
                        </a:lnSpc>
                        <a:spcBef>
                          <a:spcPts val="0"/>
                        </a:spcBef>
                        <a:spcAft>
                          <a:spcPts val="0"/>
                        </a:spcAft>
                        <a:buNone/>
                      </a:pPr>
                      <a:r>
                        <a:rPr lang="en-US" sz="1000" dirty="0"/>
                        <a:t>Anatomy and Physiology   </a:t>
                      </a:r>
                      <a:endParaRPr sz="1200" dirty="0"/>
                    </a:p>
                    <a:p>
                      <a:pPr marL="0" marR="0" lvl="0" indent="0" algn="ctr" rtl="0">
                        <a:lnSpc>
                          <a:spcPct val="107000"/>
                        </a:lnSpc>
                        <a:spcBef>
                          <a:spcPts val="0"/>
                        </a:spcBef>
                        <a:spcAft>
                          <a:spcPts val="0"/>
                        </a:spcAft>
                        <a:buNone/>
                      </a:pPr>
                      <a:r>
                        <a:rPr lang="en-US" sz="1000" dirty="0"/>
                        <a:t> </a:t>
                      </a:r>
                      <a:r>
                        <a:rPr lang="en-US" sz="900" dirty="0"/>
                        <a:t>(1 credit)</a:t>
                      </a:r>
                      <a:endParaRPr sz="1200" dirty="0"/>
                    </a:p>
                  </a:txBody>
                  <a:tcPr marL="68500" marR="68500" marT="0" marB="0" anchor="ctr"/>
                </a:tc>
                <a:tc>
                  <a:txBody>
                    <a:bodyPr/>
                    <a:lstStyle/>
                    <a:p>
                      <a:pPr marL="0" marR="0" lvl="0" indent="0" algn="ctr" rtl="0">
                        <a:lnSpc>
                          <a:spcPct val="107000"/>
                        </a:lnSpc>
                        <a:spcBef>
                          <a:spcPts val="0"/>
                        </a:spcBef>
                        <a:spcAft>
                          <a:spcPts val="0"/>
                        </a:spcAft>
                        <a:buNone/>
                      </a:pPr>
                      <a:r>
                        <a:rPr lang="en-US" sz="1000" dirty="0"/>
                        <a:t>Practicum in Health Science : Medical Lab Assistant, </a:t>
                      </a:r>
                      <a:endParaRPr sz="1300" dirty="0"/>
                    </a:p>
                    <a:p>
                      <a:pPr marL="0" marR="0" lvl="0" indent="0" algn="ctr" rtl="0">
                        <a:lnSpc>
                          <a:spcPct val="107000"/>
                        </a:lnSpc>
                        <a:spcBef>
                          <a:spcPts val="0"/>
                        </a:spcBef>
                        <a:spcAft>
                          <a:spcPts val="0"/>
                        </a:spcAft>
                        <a:buNone/>
                      </a:pPr>
                      <a:r>
                        <a:rPr lang="en-US" sz="1000" dirty="0"/>
                        <a:t>OR </a:t>
                      </a:r>
                      <a:endParaRPr sz="1200" dirty="0"/>
                    </a:p>
                    <a:p>
                      <a:pPr marL="0" marR="0" lvl="0" indent="0" algn="ctr" rtl="0">
                        <a:lnSpc>
                          <a:spcPct val="107000"/>
                        </a:lnSpc>
                        <a:spcBef>
                          <a:spcPts val="0"/>
                        </a:spcBef>
                        <a:spcAft>
                          <a:spcPts val="0"/>
                        </a:spcAft>
                        <a:buNone/>
                      </a:pPr>
                      <a:r>
                        <a:rPr lang="en-US" sz="1000" dirty="0"/>
                        <a:t>Practicum in Health </a:t>
                      </a:r>
                      <a:endParaRPr sz="1200" dirty="0"/>
                    </a:p>
                    <a:p>
                      <a:pPr marL="0" marR="0" lvl="0" indent="0" algn="ctr" rtl="0">
                        <a:lnSpc>
                          <a:spcPct val="107000"/>
                        </a:lnSpc>
                        <a:spcBef>
                          <a:spcPts val="0"/>
                        </a:spcBef>
                        <a:spcAft>
                          <a:spcPts val="0"/>
                        </a:spcAft>
                        <a:buNone/>
                      </a:pPr>
                      <a:r>
                        <a:rPr lang="en-US" sz="1000" dirty="0"/>
                        <a:t>Science II: PCT </a:t>
                      </a:r>
                      <a:endParaRPr sz="1200" dirty="0"/>
                    </a:p>
                    <a:p>
                      <a:pPr marL="0" marR="0" lvl="0" indent="0" algn="ctr" rtl="0">
                        <a:lnSpc>
                          <a:spcPct val="107000"/>
                        </a:lnSpc>
                        <a:spcBef>
                          <a:spcPts val="0"/>
                        </a:spcBef>
                        <a:spcAft>
                          <a:spcPts val="0"/>
                        </a:spcAft>
                        <a:buNone/>
                      </a:pPr>
                      <a:r>
                        <a:rPr lang="en-US" sz="900" dirty="0"/>
                        <a:t>(2 credits) </a:t>
                      </a:r>
                      <a:endParaRPr sz="1200" dirty="0"/>
                    </a:p>
                    <a:p>
                      <a:pPr marL="0" marR="0" lvl="0" indent="0" algn="ctr" rtl="0">
                        <a:lnSpc>
                          <a:spcPct val="107000"/>
                        </a:lnSpc>
                        <a:spcBef>
                          <a:spcPts val="0"/>
                        </a:spcBef>
                        <a:spcAft>
                          <a:spcPts val="0"/>
                        </a:spcAft>
                        <a:buNone/>
                      </a:pPr>
                      <a:r>
                        <a:rPr lang="en-US" sz="1000" dirty="0"/>
                        <a:t>OR</a:t>
                      </a:r>
                      <a:endParaRPr sz="1200" dirty="0"/>
                    </a:p>
                    <a:p>
                      <a:pPr marL="0" marR="0" lvl="0" indent="0" algn="ctr" rtl="0">
                        <a:lnSpc>
                          <a:spcPct val="107000"/>
                        </a:lnSpc>
                        <a:spcBef>
                          <a:spcPts val="0"/>
                        </a:spcBef>
                        <a:spcAft>
                          <a:spcPts val="0"/>
                        </a:spcAft>
                        <a:buNone/>
                      </a:pPr>
                      <a:r>
                        <a:rPr lang="en-US" sz="1000" dirty="0"/>
                        <a:t>Practicum in Health       </a:t>
                      </a:r>
                      <a:endParaRPr sz="1200" dirty="0"/>
                    </a:p>
                    <a:p>
                      <a:pPr marL="0" marR="0" lvl="0" indent="0" algn="ctr" rtl="0">
                        <a:lnSpc>
                          <a:spcPct val="107000"/>
                        </a:lnSpc>
                        <a:spcBef>
                          <a:spcPts val="0"/>
                        </a:spcBef>
                        <a:spcAft>
                          <a:spcPts val="0"/>
                        </a:spcAft>
                        <a:buNone/>
                      </a:pPr>
                      <a:r>
                        <a:rPr lang="en-US" sz="1000" dirty="0"/>
                        <a:t>Science II: CMA</a:t>
                      </a:r>
                      <a:endParaRPr sz="1200" dirty="0"/>
                    </a:p>
                    <a:p>
                      <a:pPr marL="0" marR="0" lvl="0" indent="0" algn="ctr" rtl="0">
                        <a:lnSpc>
                          <a:spcPct val="107000"/>
                        </a:lnSpc>
                        <a:spcBef>
                          <a:spcPts val="0"/>
                        </a:spcBef>
                        <a:spcAft>
                          <a:spcPts val="0"/>
                        </a:spcAft>
                        <a:buNone/>
                      </a:pPr>
                      <a:r>
                        <a:rPr lang="en-US" sz="900" dirty="0"/>
                        <a:t>(2 credits)</a:t>
                      </a:r>
                      <a:endParaRPr sz="1200" dirty="0"/>
                    </a:p>
                  </a:txBody>
                  <a:tcPr marL="68500" marR="68500" marT="0" marB="0" anchor="ctr"/>
                </a:tc>
                <a:extLst>
                  <a:ext uri="{0D108BD9-81ED-4DB2-BD59-A6C34878D82A}">
                    <a16:rowId xmlns:a16="http://schemas.microsoft.com/office/drawing/2014/main" val="10001"/>
                  </a:ext>
                </a:extLst>
              </a:tr>
            </a:tbl>
          </a:graphicData>
        </a:graphic>
      </p:graphicFrame>
      <p:sp>
        <p:nvSpPr>
          <p:cNvPr id="229" name="Google Shape;229;p5"/>
          <p:cNvSpPr txBox="1"/>
          <p:nvPr/>
        </p:nvSpPr>
        <p:spPr>
          <a:xfrm>
            <a:off x="611750" y="3628288"/>
            <a:ext cx="6548400" cy="514200"/>
          </a:xfrm>
          <a:prstGeom prst="rect">
            <a:avLst/>
          </a:prstGeom>
          <a:solidFill>
            <a:srgbClr val="BAD8F8"/>
          </a:solidFill>
          <a:ln w="9525" cap="flat" cmpd="sng">
            <a:solidFill>
              <a:srgbClr val="2581B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sz="1200" b="1">
                <a:solidFill>
                  <a:schemeClr val="dk1"/>
                </a:solidFill>
              </a:rPr>
              <a:t>Required Prerequisite Course:  </a:t>
            </a:r>
            <a:r>
              <a:rPr lang="en-US" sz="1200">
                <a:solidFill>
                  <a:schemeClr val="dk1"/>
                </a:solidFill>
              </a:rPr>
              <a:t>Medical Microbiology </a:t>
            </a:r>
            <a:endParaRPr>
              <a:solidFill>
                <a:schemeClr val="dk1"/>
              </a:solidFill>
            </a:endParaRPr>
          </a:p>
          <a:p>
            <a:pPr marL="0" lvl="0" indent="0" algn="l" rtl="0">
              <a:spcBef>
                <a:spcPts val="0"/>
              </a:spcBef>
              <a:spcAft>
                <a:spcPts val="0"/>
              </a:spcAft>
              <a:buNone/>
            </a:pPr>
            <a:endParaRPr sz="17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3"/>
        <p:cNvGrpSpPr/>
        <p:nvPr/>
      </p:nvGrpSpPr>
      <p:grpSpPr>
        <a:xfrm>
          <a:off x="0" y="0"/>
          <a:ext cx="0" cy="0"/>
          <a:chOff x="0" y="0"/>
          <a:chExt cx="0" cy="0"/>
        </a:xfrm>
      </p:grpSpPr>
      <p:sp>
        <p:nvSpPr>
          <p:cNvPr id="234" name="Google Shape;234;p9"/>
          <p:cNvSpPr txBox="1">
            <a:spLocks noGrp="1"/>
          </p:cNvSpPr>
          <p:nvPr>
            <p:ph type="title"/>
          </p:nvPr>
        </p:nvSpPr>
        <p:spPr>
          <a:xfrm>
            <a:off x="611716" y="415562"/>
            <a:ext cx="6548967" cy="588109"/>
          </a:xfrm>
          <a:prstGeom prst="rect">
            <a:avLst/>
          </a:prstGeom>
          <a:solidFill>
            <a:srgbClr val="D9D2E9"/>
          </a:solid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000"/>
              <a:buFont typeface="Twentieth Century"/>
              <a:buNone/>
            </a:pPr>
            <a:r>
              <a:rPr lang="en-US">
                <a:solidFill>
                  <a:schemeClr val="dk1"/>
                </a:solidFill>
                <a:latin typeface="Twentieth Century"/>
                <a:ea typeface="Twentieth Century"/>
                <a:cs typeface="Twentieth Century"/>
                <a:sym typeface="Twentieth Century"/>
              </a:rPr>
              <a:t>CLINICAL MEDICAL ASSISTANT (CCMA)</a:t>
            </a:r>
            <a:endParaRPr/>
          </a:p>
        </p:txBody>
      </p:sp>
      <p:sp>
        <p:nvSpPr>
          <p:cNvPr id="235" name="Google Shape;235;p9"/>
          <p:cNvSpPr txBox="1"/>
          <p:nvPr/>
        </p:nvSpPr>
        <p:spPr>
          <a:xfrm>
            <a:off x="611716" y="1176465"/>
            <a:ext cx="6548400" cy="2502900"/>
          </a:xfrm>
          <a:prstGeom prst="rect">
            <a:avLst/>
          </a:prstGeom>
          <a:solidFill>
            <a:srgbClr val="BAD8F8"/>
          </a:solidFill>
          <a:ln w="9525" cap="flat" cmpd="sng">
            <a:solidFill>
              <a:srgbClr val="2581B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0">
                <a:solidFill>
                  <a:schemeClr val="dk1"/>
                </a:solidFill>
              </a:rPr>
              <a:t>Medical assistants (MAs) are critical members of healthcare teams in a variety of medical settings. As an MA, you are often the first and last person a patient interacts with, making a lasting impact on the patient experience. MAs are flexible, performing a variety of tasks such as:</a:t>
            </a:r>
            <a:endParaRPr/>
          </a:p>
          <a:p>
            <a:pPr marL="457200" marR="0" lvl="1" indent="-76200" algn="l" rtl="0">
              <a:lnSpc>
                <a:spcPct val="115000"/>
              </a:lnSpc>
              <a:spcBef>
                <a:spcPts val="0"/>
              </a:spcBef>
              <a:spcAft>
                <a:spcPts val="0"/>
              </a:spcAft>
              <a:buClr>
                <a:schemeClr val="dk1"/>
              </a:buClr>
              <a:buSzPts val="1200"/>
              <a:buChar char="•"/>
            </a:pPr>
            <a:r>
              <a:rPr lang="en-US" sz="1200" i="0" u="none" strike="noStrike" cap="none">
                <a:solidFill>
                  <a:schemeClr val="dk1"/>
                </a:solidFill>
              </a:rPr>
              <a:t>Taking patient vital signs</a:t>
            </a:r>
            <a:endParaRPr/>
          </a:p>
          <a:p>
            <a:pPr marL="457200" marR="0" lvl="1" indent="-76200" algn="l" rtl="0">
              <a:lnSpc>
                <a:spcPct val="115000"/>
              </a:lnSpc>
              <a:spcBef>
                <a:spcPts val="0"/>
              </a:spcBef>
              <a:spcAft>
                <a:spcPts val="0"/>
              </a:spcAft>
              <a:buClr>
                <a:schemeClr val="dk1"/>
              </a:buClr>
              <a:buSzPts val="1200"/>
              <a:buChar char="•"/>
            </a:pPr>
            <a:r>
              <a:rPr lang="en-US" sz="1200" i="0" u="none" strike="noStrike" cap="none">
                <a:solidFill>
                  <a:schemeClr val="dk1"/>
                </a:solidFill>
              </a:rPr>
              <a:t>Basic Patient Care</a:t>
            </a:r>
            <a:endParaRPr sz="1200" i="0" u="none" strike="noStrike" cap="none">
              <a:solidFill>
                <a:schemeClr val="dk1"/>
              </a:solidFill>
            </a:endParaRPr>
          </a:p>
          <a:p>
            <a:pPr marL="457200" marR="0" lvl="1" indent="-76200" algn="l" rtl="0">
              <a:lnSpc>
                <a:spcPct val="115000"/>
              </a:lnSpc>
              <a:spcBef>
                <a:spcPts val="0"/>
              </a:spcBef>
              <a:spcAft>
                <a:spcPts val="0"/>
              </a:spcAft>
              <a:buClr>
                <a:schemeClr val="dk1"/>
              </a:buClr>
              <a:buSzPts val="1200"/>
              <a:buChar char="•"/>
            </a:pPr>
            <a:r>
              <a:rPr lang="en-US" sz="1200" i="0" u="none" strike="noStrike" cap="none">
                <a:solidFill>
                  <a:schemeClr val="dk1"/>
                </a:solidFill>
              </a:rPr>
              <a:t>Assisting providers with exams and procedures</a:t>
            </a:r>
            <a:endParaRPr/>
          </a:p>
          <a:p>
            <a:pPr marL="457200" marR="0" lvl="1" indent="-76200" algn="l" rtl="0">
              <a:lnSpc>
                <a:spcPct val="115000"/>
              </a:lnSpc>
              <a:spcBef>
                <a:spcPts val="0"/>
              </a:spcBef>
              <a:spcAft>
                <a:spcPts val="0"/>
              </a:spcAft>
              <a:buClr>
                <a:schemeClr val="dk1"/>
              </a:buClr>
              <a:buSzPts val="1200"/>
              <a:buChar char="•"/>
            </a:pPr>
            <a:r>
              <a:rPr lang="en-US" sz="1200" i="0" u="none" strike="noStrike" cap="none">
                <a:solidFill>
                  <a:schemeClr val="dk1"/>
                </a:solidFill>
              </a:rPr>
              <a:t>Administering injections or medications</a:t>
            </a:r>
            <a:endParaRPr/>
          </a:p>
          <a:p>
            <a:pPr marL="457200" marR="0" lvl="1" indent="-76200" algn="l" rtl="0">
              <a:lnSpc>
                <a:spcPct val="115000"/>
              </a:lnSpc>
              <a:spcBef>
                <a:spcPts val="0"/>
              </a:spcBef>
              <a:spcAft>
                <a:spcPts val="0"/>
              </a:spcAft>
              <a:buClr>
                <a:schemeClr val="dk1"/>
              </a:buClr>
              <a:buSzPts val="1200"/>
              <a:buChar char="•"/>
            </a:pPr>
            <a:r>
              <a:rPr lang="en-US" sz="1200" i="0" u="none" strike="noStrike" cap="none">
                <a:solidFill>
                  <a:schemeClr val="dk1"/>
                </a:solidFill>
              </a:rPr>
              <a:t>Performing EKG, phlebotomy and other essential laboratory procedures</a:t>
            </a:r>
            <a:endParaRPr/>
          </a:p>
          <a:p>
            <a:pPr marL="457200" marR="0" lvl="1" indent="-76200" algn="l" rtl="0">
              <a:lnSpc>
                <a:spcPct val="115000"/>
              </a:lnSpc>
              <a:spcBef>
                <a:spcPts val="0"/>
              </a:spcBef>
              <a:spcAft>
                <a:spcPts val="0"/>
              </a:spcAft>
              <a:buClr>
                <a:schemeClr val="dk1"/>
              </a:buClr>
              <a:buSzPts val="1200"/>
              <a:buChar char="•"/>
            </a:pPr>
            <a:r>
              <a:rPr lang="en-US" sz="1200" i="0" u="none" strike="noStrike" cap="none">
                <a:solidFill>
                  <a:schemeClr val="dk1"/>
                </a:solidFill>
              </a:rPr>
              <a:t>Checking patients in and out upon arrival and departure</a:t>
            </a:r>
            <a:endParaRPr/>
          </a:p>
          <a:p>
            <a:pPr marL="457200" marR="0" lvl="1" indent="-76200" algn="l" rtl="0">
              <a:lnSpc>
                <a:spcPct val="115000"/>
              </a:lnSpc>
              <a:spcBef>
                <a:spcPts val="0"/>
              </a:spcBef>
              <a:spcAft>
                <a:spcPts val="0"/>
              </a:spcAft>
              <a:buClr>
                <a:schemeClr val="dk1"/>
              </a:buClr>
              <a:buSzPts val="1200"/>
              <a:buChar char="•"/>
            </a:pPr>
            <a:r>
              <a:rPr lang="en-US" sz="1200" i="0" u="none" strike="noStrike" cap="none">
                <a:solidFill>
                  <a:schemeClr val="dk1"/>
                </a:solidFill>
              </a:rPr>
              <a:t>Answering phone calls and questions</a:t>
            </a:r>
            <a:endParaRPr/>
          </a:p>
          <a:p>
            <a:pPr marL="457200" marR="0" lvl="1" indent="-76200" algn="l" rtl="0">
              <a:lnSpc>
                <a:spcPct val="115000"/>
              </a:lnSpc>
              <a:spcBef>
                <a:spcPts val="0"/>
              </a:spcBef>
              <a:spcAft>
                <a:spcPts val="0"/>
              </a:spcAft>
              <a:buClr>
                <a:schemeClr val="dk1"/>
              </a:buClr>
              <a:buSzPts val="1200"/>
              <a:buChar char="•"/>
            </a:pPr>
            <a:r>
              <a:rPr lang="en-US" sz="1200" i="0" u="none" strike="noStrike" cap="none">
                <a:solidFill>
                  <a:schemeClr val="dk1"/>
                </a:solidFill>
              </a:rPr>
              <a:t>Updating and maintaining electronic health records (EHR)</a:t>
            </a:r>
            <a:endParaRPr/>
          </a:p>
        </p:txBody>
      </p:sp>
      <p:graphicFrame>
        <p:nvGraphicFramePr>
          <p:cNvPr id="236" name="Google Shape;236;p9"/>
          <p:cNvGraphicFramePr/>
          <p:nvPr/>
        </p:nvGraphicFramePr>
        <p:xfrm>
          <a:off x="611715" y="4689942"/>
          <a:ext cx="2111200" cy="3698000"/>
        </p:xfrm>
        <a:graphic>
          <a:graphicData uri="http://schemas.openxmlformats.org/drawingml/2006/table">
            <a:tbl>
              <a:tblPr firstRow="1" bandRow="1">
                <a:noFill/>
                <a:tableStyleId>{528771F7-5A0A-43D1-94B2-49548A25E665}</a:tableStyleId>
              </a:tblPr>
              <a:tblGrid>
                <a:gridCol w="1092600">
                  <a:extLst>
                    <a:ext uri="{9D8B030D-6E8A-4147-A177-3AD203B41FA5}">
                      <a16:colId xmlns:a16="http://schemas.microsoft.com/office/drawing/2014/main" val="20000"/>
                    </a:ext>
                  </a:extLst>
                </a:gridCol>
                <a:gridCol w="1018600">
                  <a:extLst>
                    <a:ext uri="{9D8B030D-6E8A-4147-A177-3AD203B41FA5}">
                      <a16:colId xmlns:a16="http://schemas.microsoft.com/office/drawing/2014/main" val="20001"/>
                    </a:ext>
                  </a:extLst>
                </a:gridCol>
              </a:tblGrid>
              <a:tr h="433450">
                <a:tc>
                  <a:txBody>
                    <a:bodyPr/>
                    <a:lstStyle/>
                    <a:p>
                      <a:pPr marL="0" marR="0" lvl="0" indent="0" algn="l" rtl="0">
                        <a:spcBef>
                          <a:spcPts val="0"/>
                        </a:spcBef>
                        <a:spcAft>
                          <a:spcPts val="0"/>
                        </a:spcAft>
                        <a:buNone/>
                      </a:pPr>
                      <a:r>
                        <a:rPr lang="en-US" sz="1200"/>
                        <a:t>Item</a:t>
                      </a:r>
                      <a:endParaRPr/>
                    </a:p>
                  </a:txBody>
                  <a:tcPr marL="91450" marR="91450" marT="45725" marB="45725" anchor="ctr"/>
                </a:tc>
                <a:tc>
                  <a:txBody>
                    <a:bodyPr/>
                    <a:lstStyle/>
                    <a:p>
                      <a:pPr marL="0" marR="0" lvl="0" indent="0" algn="l" rtl="0">
                        <a:spcBef>
                          <a:spcPts val="0"/>
                        </a:spcBef>
                        <a:spcAft>
                          <a:spcPts val="0"/>
                        </a:spcAft>
                        <a:buNone/>
                      </a:pPr>
                      <a:r>
                        <a:rPr lang="en-US" sz="1200"/>
                        <a:t>Cost</a:t>
                      </a:r>
                      <a:endParaRPr/>
                    </a:p>
                  </a:txBody>
                  <a:tcPr marL="91450" marR="91450" marT="45725" marB="45725" anchor="ctr"/>
                </a:tc>
                <a:extLst>
                  <a:ext uri="{0D108BD9-81ED-4DB2-BD59-A6C34878D82A}">
                    <a16:rowId xmlns:a16="http://schemas.microsoft.com/office/drawing/2014/main" val="10000"/>
                  </a:ext>
                </a:extLst>
              </a:tr>
              <a:tr h="433450">
                <a:tc>
                  <a:txBody>
                    <a:bodyPr/>
                    <a:lstStyle/>
                    <a:p>
                      <a:pPr marL="0" marR="0" lvl="0" indent="0" algn="l" rtl="0">
                        <a:spcBef>
                          <a:spcPts val="0"/>
                        </a:spcBef>
                        <a:spcAft>
                          <a:spcPts val="0"/>
                        </a:spcAft>
                        <a:buNone/>
                      </a:pPr>
                      <a:r>
                        <a:rPr lang="en-US" sz="1200">
                          <a:latin typeface="Arial"/>
                          <a:ea typeface="Arial"/>
                          <a:cs typeface="Arial"/>
                          <a:sym typeface="Arial"/>
                        </a:rPr>
                        <a:t>MA Exam</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$160</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1"/>
                  </a:ext>
                </a:extLst>
              </a:tr>
              <a:tr h="475825">
                <a:tc>
                  <a:txBody>
                    <a:bodyPr/>
                    <a:lstStyle/>
                    <a:p>
                      <a:pPr marL="0" marR="0" lvl="0" indent="0" algn="l" rtl="0">
                        <a:spcBef>
                          <a:spcPts val="0"/>
                        </a:spcBef>
                        <a:spcAft>
                          <a:spcPts val="0"/>
                        </a:spcAft>
                        <a:buNone/>
                      </a:pPr>
                      <a:r>
                        <a:rPr lang="en-US" sz="1200">
                          <a:latin typeface="Arial"/>
                          <a:ea typeface="Arial"/>
                          <a:cs typeface="Arial"/>
                          <a:sym typeface="Arial"/>
                        </a:rPr>
                        <a:t>MA Exam Prep Materials</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$0</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2"/>
                  </a:ext>
                </a:extLst>
              </a:tr>
              <a:tr h="433450">
                <a:tc>
                  <a:txBody>
                    <a:bodyPr/>
                    <a:lstStyle/>
                    <a:p>
                      <a:pPr marL="0" marR="0" lvl="0" indent="0" algn="l" rtl="0">
                        <a:spcBef>
                          <a:spcPts val="0"/>
                        </a:spcBef>
                        <a:spcAft>
                          <a:spcPts val="0"/>
                        </a:spcAft>
                        <a:buNone/>
                      </a:pPr>
                      <a:r>
                        <a:rPr lang="en-US" sz="1200">
                          <a:latin typeface="Arial"/>
                          <a:ea typeface="Arial"/>
                          <a:cs typeface="Arial"/>
                          <a:sym typeface="Arial"/>
                        </a:rPr>
                        <a:t>Scrubs (2 pair)</a:t>
                      </a:r>
                      <a:endParaRPr sz="1200">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$100</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3"/>
                  </a:ext>
                </a:extLst>
              </a:tr>
              <a:tr h="433450">
                <a:tc>
                  <a:txBody>
                    <a:bodyPr/>
                    <a:lstStyle/>
                    <a:p>
                      <a:pPr marL="0" marR="0" lvl="0" indent="0" algn="l" rtl="0">
                        <a:spcBef>
                          <a:spcPts val="0"/>
                        </a:spcBef>
                        <a:spcAft>
                          <a:spcPts val="0"/>
                        </a:spcAft>
                        <a:buNone/>
                      </a:pPr>
                      <a:r>
                        <a:rPr lang="en-US" sz="1200">
                          <a:latin typeface="Arial"/>
                          <a:ea typeface="Arial"/>
                          <a:cs typeface="Arial"/>
                          <a:sym typeface="Arial"/>
                        </a:rPr>
                        <a:t>Stethoscope</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$10</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4"/>
                  </a:ext>
                </a:extLst>
              </a:tr>
              <a:tr h="433450">
                <a:tc>
                  <a:txBody>
                    <a:bodyPr/>
                    <a:lstStyle/>
                    <a:p>
                      <a:pPr marL="0" marR="0" lvl="0" indent="0" algn="l" rtl="0">
                        <a:spcBef>
                          <a:spcPts val="0"/>
                        </a:spcBef>
                        <a:spcAft>
                          <a:spcPts val="0"/>
                        </a:spcAft>
                        <a:buNone/>
                      </a:pPr>
                      <a:r>
                        <a:rPr lang="en-US" sz="1200">
                          <a:latin typeface="Arial"/>
                          <a:ea typeface="Arial"/>
                          <a:cs typeface="Arial"/>
                          <a:sym typeface="Arial"/>
                        </a:rPr>
                        <a:t>Cords/Pins</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$25</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5"/>
                  </a:ext>
                </a:extLst>
              </a:tr>
              <a:tr h="433450">
                <a:tc>
                  <a:txBody>
                    <a:bodyPr/>
                    <a:lstStyle/>
                    <a:p>
                      <a:pPr marL="0" marR="0" lvl="0" indent="0" algn="l" rtl="0">
                        <a:spcBef>
                          <a:spcPts val="0"/>
                        </a:spcBef>
                        <a:spcAft>
                          <a:spcPts val="0"/>
                        </a:spcAft>
                        <a:buNone/>
                      </a:pPr>
                      <a:r>
                        <a:rPr lang="en-US" sz="1200">
                          <a:latin typeface="Arial"/>
                          <a:ea typeface="Arial"/>
                          <a:cs typeface="Arial"/>
                          <a:sym typeface="Arial"/>
                        </a:rPr>
                        <a:t>Drug Screen </a:t>
                      </a:r>
                      <a:endParaRPr sz="1200">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$45</a:t>
                      </a:r>
                      <a:endParaRPr sz="1200">
                        <a:latin typeface="Arial"/>
                        <a:ea typeface="Arial"/>
                        <a:cs typeface="Arial"/>
                        <a:sym typeface="Arial"/>
                      </a:endParaRPr>
                    </a:p>
                  </a:txBody>
                  <a:tcPr marL="91450" marR="91450" marT="45725" marB="45725" anchor="ctr"/>
                </a:tc>
                <a:extLst>
                  <a:ext uri="{0D108BD9-81ED-4DB2-BD59-A6C34878D82A}">
                    <a16:rowId xmlns:a16="http://schemas.microsoft.com/office/drawing/2014/main" val="10006"/>
                  </a:ext>
                </a:extLst>
              </a:tr>
              <a:tr h="433450">
                <a:tc>
                  <a:txBody>
                    <a:bodyPr/>
                    <a:lstStyle/>
                    <a:p>
                      <a:pPr marL="0" marR="0" lvl="0" indent="0" algn="l" rtl="0">
                        <a:spcBef>
                          <a:spcPts val="0"/>
                        </a:spcBef>
                        <a:spcAft>
                          <a:spcPts val="0"/>
                        </a:spcAft>
                        <a:buNone/>
                      </a:pPr>
                      <a:r>
                        <a:rPr lang="en-US" sz="1200">
                          <a:latin typeface="Arial"/>
                          <a:ea typeface="Arial"/>
                          <a:cs typeface="Arial"/>
                          <a:sym typeface="Arial"/>
                        </a:rPr>
                        <a:t>TB Test</a:t>
                      </a:r>
                      <a:endParaRPr sz="1200">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$50</a:t>
                      </a:r>
                      <a:endParaRPr sz="1200">
                        <a:latin typeface="Arial"/>
                        <a:ea typeface="Arial"/>
                        <a:cs typeface="Arial"/>
                        <a:sym typeface="Arial"/>
                      </a:endParaRPr>
                    </a:p>
                  </a:txBody>
                  <a:tcPr marL="91450" marR="91450" marT="45725" marB="45725" anchor="ctr"/>
                </a:tc>
                <a:extLst>
                  <a:ext uri="{0D108BD9-81ED-4DB2-BD59-A6C34878D82A}">
                    <a16:rowId xmlns:a16="http://schemas.microsoft.com/office/drawing/2014/main" val="10007"/>
                  </a:ext>
                </a:extLst>
              </a:tr>
            </a:tbl>
          </a:graphicData>
        </a:graphic>
      </p:graphicFrame>
      <p:graphicFrame>
        <p:nvGraphicFramePr>
          <p:cNvPr id="237" name="Google Shape;237;p9"/>
          <p:cNvGraphicFramePr/>
          <p:nvPr/>
        </p:nvGraphicFramePr>
        <p:xfrm>
          <a:off x="2826256" y="4689656"/>
          <a:ext cx="4334425" cy="3698550"/>
        </p:xfrm>
        <a:graphic>
          <a:graphicData uri="http://schemas.openxmlformats.org/drawingml/2006/table">
            <a:tbl>
              <a:tblPr firstRow="1" bandRow="1">
                <a:noFill/>
                <a:tableStyleId>{528771F7-5A0A-43D1-94B2-49548A25E665}</a:tableStyleId>
              </a:tblPr>
              <a:tblGrid>
                <a:gridCol w="1977100">
                  <a:extLst>
                    <a:ext uri="{9D8B030D-6E8A-4147-A177-3AD203B41FA5}">
                      <a16:colId xmlns:a16="http://schemas.microsoft.com/office/drawing/2014/main" val="20000"/>
                    </a:ext>
                  </a:extLst>
                </a:gridCol>
                <a:gridCol w="2357325">
                  <a:extLst>
                    <a:ext uri="{9D8B030D-6E8A-4147-A177-3AD203B41FA5}">
                      <a16:colId xmlns:a16="http://schemas.microsoft.com/office/drawing/2014/main" val="20001"/>
                    </a:ext>
                  </a:extLst>
                </a:gridCol>
              </a:tblGrid>
              <a:tr h="523500">
                <a:tc>
                  <a:txBody>
                    <a:bodyPr/>
                    <a:lstStyle/>
                    <a:p>
                      <a:pPr marL="0" marR="0" lvl="0" indent="0" algn="l" rtl="0">
                        <a:spcBef>
                          <a:spcPts val="0"/>
                        </a:spcBef>
                        <a:spcAft>
                          <a:spcPts val="0"/>
                        </a:spcAft>
                        <a:buNone/>
                      </a:pPr>
                      <a:r>
                        <a:rPr lang="en-US" sz="1200"/>
                        <a:t>FAQ for this course</a:t>
                      </a:r>
                      <a:endParaRPr/>
                    </a:p>
                  </a:txBody>
                  <a:tcPr marL="91450" marR="91450" marT="45725" marB="45725" anchor="ctr"/>
                </a:tc>
                <a:tc>
                  <a:txBody>
                    <a:bodyPr/>
                    <a:lstStyle/>
                    <a:p>
                      <a:pPr marL="0" marR="0" lvl="0" indent="0" algn="l" rtl="0">
                        <a:spcBef>
                          <a:spcPts val="0"/>
                        </a:spcBef>
                        <a:spcAft>
                          <a:spcPts val="0"/>
                        </a:spcAft>
                        <a:buNone/>
                      </a:pPr>
                      <a:r>
                        <a:rPr lang="en-US" sz="1200"/>
                        <a:t>Answer</a:t>
                      </a:r>
                      <a:endParaRPr/>
                    </a:p>
                  </a:txBody>
                  <a:tcPr marL="91450" marR="91450" marT="45725" marB="45725" anchor="ctr"/>
                </a:tc>
                <a:extLst>
                  <a:ext uri="{0D108BD9-81ED-4DB2-BD59-A6C34878D82A}">
                    <a16:rowId xmlns:a16="http://schemas.microsoft.com/office/drawing/2014/main" val="10000"/>
                  </a:ext>
                </a:extLst>
              </a:tr>
              <a:tr h="503700">
                <a:tc>
                  <a:txBody>
                    <a:bodyPr/>
                    <a:lstStyle/>
                    <a:p>
                      <a:pPr marL="0" marR="0" lvl="0" indent="0" algn="l" rtl="0">
                        <a:spcBef>
                          <a:spcPts val="0"/>
                        </a:spcBef>
                        <a:spcAft>
                          <a:spcPts val="0"/>
                        </a:spcAft>
                        <a:buNone/>
                      </a:pPr>
                      <a:r>
                        <a:rPr lang="en-US" sz="1200">
                          <a:latin typeface="Arial"/>
                          <a:ea typeface="Arial"/>
                          <a:cs typeface="Arial"/>
                          <a:sym typeface="Arial"/>
                        </a:rPr>
                        <a:t>Am I required to have reliable transportation?</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Yes, by January 1, 2025, in order to participate in clinicals</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1"/>
                  </a:ext>
                </a:extLst>
              </a:tr>
              <a:tr h="578725">
                <a:tc>
                  <a:txBody>
                    <a:bodyPr/>
                    <a:lstStyle/>
                    <a:p>
                      <a:pPr marL="0" marR="0" lvl="0" indent="0" algn="l" rtl="0">
                        <a:spcBef>
                          <a:spcPts val="0"/>
                        </a:spcBef>
                        <a:spcAft>
                          <a:spcPts val="0"/>
                        </a:spcAft>
                        <a:buNone/>
                      </a:pPr>
                      <a:r>
                        <a:rPr lang="en-US" sz="1200">
                          <a:latin typeface="Arial"/>
                          <a:ea typeface="Arial"/>
                          <a:cs typeface="Arial"/>
                          <a:sym typeface="Arial"/>
                        </a:rPr>
                        <a:t>Is there a certification for this class?</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Yes, Certified Clinical Medical Assistant</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2"/>
                  </a:ext>
                </a:extLst>
              </a:tr>
              <a:tr h="744025">
                <a:tc>
                  <a:txBody>
                    <a:bodyPr/>
                    <a:lstStyle/>
                    <a:p>
                      <a:pPr marL="0" marR="0" lvl="0" indent="0" algn="l" rtl="0">
                        <a:spcBef>
                          <a:spcPts val="0"/>
                        </a:spcBef>
                        <a:spcAft>
                          <a:spcPts val="0"/>
                        </a:spcAft>
                        <a:buNone/>
                      </a:pPr>
                      <a:r>
                        <a:rPr lang="en-US" sz="1200">
                          <a:latin typeface="Arial"/>
                          <a:ea typeface="Arial"/>
                          <a:cs typeface="Arial"/>
                          <a:sym typeface="Arial"/>
                        </a:rPr>
                        <a:t>Is there a clinical requirement?</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Not required, but highly recommended</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3"/>
                  </a:ext>
                </a:extLst>
              </a:tr>
              <a:tr h="573200">
                <a:tc>
                  <a:txBody>
                    <a:bodyPr/>
                    <a:lstStyle/>
                    <a:p>
                      <a:pPr marL="0" marR="0" lvl="0" indent="0" algn="l" rtl="0">
                        <a:spcBef>
                          <a:spcPts val="0"/>
                        </a:spcBef>
                        <a:spcAft>
                          <a:spcPts val="0"/>
                        </a:spcAft>
                        <a:buNone/>
                      </a:pPr>
                      <a:r>
                        <a:rPr lang="en-US" sz="1200">
                          <a:latin typeface="Arial"/>
                          <a:ea typeface="Arial"/>
                          <a:cs typeface="Arial"/>
                          <a:sym typeface="Arial"/>
                        </a:rPr>
                        <a:t>Informational video:</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u="sng">
                          <a:solidFill>
                            <a:schemeClr val="hlink"/>
                          </a:solidFill>
                          <a:latin typeface="Arial"/>
                          <a:ea typeface="Arial"/>
                          <a:cs typeface="Arial"/>
                          <a:sym typeface="Arial"/>
                          <a:hlinkClick r:id="rId3"/>
                        </a:rPr>
                        <a:t>https://youtu.be/Irpuqx5Py1E</a:t>
                      </a:r>
                      <a:r>
                        <a:rPr lang="en-US" sz="1200">
                          <a:latin typeface="Arial"/>
                          <a:ea typeface="Arial"/>
                          <a:cs typeface="Arial"/>
                          <a:sym typeface="Arial"/>
                        </a:rPr>
                        <a:t> </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4"/>
                  </a:ext>
                </a:extLst>
              </a:tr>
              <a:tr h="775400">
                <a:tc>
                  <a:txBody>
                    <a:bodyPr/>
                    <a:lstStyle/>
                    <a:p>
                      <a:pPr marL="0" marR="0" lvl="0" indent="0" algn="l" rtl="0">
                        <a:spcBef>
                          <a:spcPts val="0"/>
                        </a:spcBef>
                        <a:spcAft>
                          <a:spcPts val="0"/>
                        </a:spcAft>
                        <a:buNone/>
                      </a:pPr>
                      <a:r>
                        <a:rPr lang="en-US" sz="1200">
                          <a:latin typeface="Arial"/>
                          <a:ea typeface="Arial"/>
                          <a:cs typeface="Arial"/>
                          <a:sym typeface="Arial"/>
                        </a:rPr>
                        <a:t>What grade level is this course designed for?</a:t>
                      </a:r>
                      <a:endParaRPr>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200">
                          <a:latin typeface="Arial"/>
                          <a:ea typeface="Arial"/>
                          <a:cs typeface="Arial"/>
                          <a:sym typeface="Arial"/>
                        </a:rPr>
                        <a:t>12</a:t>
                      </a:r>
                      <a:r>
                        <a:rPr lang="en-US" sz="1200" baseline="30000">
                          <a:latin typeface="Arial"/>
                          <a:ea typeface="Arial"/>
                          <a:cs typeface="Arial"/>
                          <a:sym typeface="Arial"/>
                        </a:rPr>
                        <a:t>th</a:t>
                      </a:r>
                      <a:r>
                        <a:rPr lang="en-US" sz="1200">
                          <a:latin typeface="Arial"/>
                          <a:ea typeface="Arial"/>
                          <a:cs typeface="Arial"/>
                          <a:sym typeface="Arial"/>
                        </a:rPr>
                        <a:t> </a:t>
                      </a:r>
                      <a:endParaRPr>
                        <a:latin typeface="Arial"/>
                        <a:ea typeface="Arial"/>
                        <a:cs typeface="Arial"/>
                        <a:sym typeface="Arial"/>
                      </a:endParaRPr>
                    </a:p>
                  </a:txBody>
                  <a:tcPr marL="91450" marR="91450" marT="45725" marB="45725" anchor="ctr"/>
                </a:tc>
                <a:extLst>
                  <a:ext uri="{0D108BD9-81ED-4DB2-BD59-A6C34878D82A}">
                    <a16:rowId xmlns:a16="http://schemas.microsoft.com/office/drawing/2014/main" val="10005"/>
                  </a:ext>
                </a:extLst>
              </a:tr>
            </a:tbl>
          </a:graphicData>
        </a:graphic>
      </p:graphicFrame>
      <p:sp>
        <p:nvSpPr>
          <p:cNvPr id="238" name="Google Shape;238;p9"/>
          <p:cNvSpPr txBox="1"/>
          <p:nvPr/>
        </p:nvSpPr>
        <p:spPr>
          <a:xfrm>
            <a:off x="611990" y="3861267"/>
            <a:ext cx="6548400" cy="646500"/>
          </a:xfrm>
          <a:prstGeom prst="rect">
            <a:avLst/>
          </a:prstGeom>
          <a:solidFill>
            <a:srgbClr val="BAD8F8"/>
          </a:solidFill>
          <a:ln w="9525" cap="flat" cmpd="sng">
            <a:solidFill>
              <a:srgbClr val="2581B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000000"/>
                </a:solidFill>
              </a:rPr>
              <a:t>Required Prerequisite Options:  </a:t>
            </a:r>
            <a:r>
              <a:rPr lang="en-US" sz="1200">
                <a:solidFill>
                  <a:srgbClr val="000000"/>
                </a:solidFill>
              </a:rPr>
              <a:t>Must have completed at least one of the following courses: Clinical Rotations, Certified Nursing Assistant, Pharmacology, Pathophysiology, Medical Microbiology, or Kinesiology II</a:t>
            </a:r>
            <a:endParaRPr/>
          </a:p>
        </p:txBody>
      </p:sp>
    </p:spTree>
  </p:cSld>
  <p:clrMapOvr>
    <a:masterClrMapping/>
  </p:clrMapOvr>
</p:sld>
</file>

<file path=ppt/theme/theme1.xml><?xml version="1.0" encoding="utf-8"?>
<a:theme xmlns:a="http://schemas.openxmlformats.org/drawingml/2006/main" name="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3024</Words>
  <Application>Microsoft Office PowerPoint</Application>
  <PresentationFormat>Custom</PresentationFormat>
  <Paragraphs>437</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Roboto</vt:lpstr>
      <vt:lpstr>Twentieth Century</vt:lpstr>
      <vt:lpstr>Calibri</vt:lpstr>
      <vt:lpstr>Arial</vt:lpstr>
      <vt:lpstr>Droplet</vt:lpstr>
      <vt:lpstr>KELLER ISD  HEALTH SCIENCE PROGRAMS 2024-2025</vt:lpstr>
      <vt:lpstr>PROGRAM OPTIONS AND OVERVIEW</vt:lpstr>
      <vt:lpstr>CERTIFIED NURSING ASSISTANT (CNA)</vt:lpstr>
      <vt:lpstr>CLINICAL ROTATIONS</vt:lpstr>
      <vt:lpstr>EMERGENCY MEDICAL TECHNICIAN (EMT)</vt:lpstr>
      <vt:lpstr>PHARMACY TECHNICIAN (CPHT)</vt:lpstr>
      <vt:lpstr>EXERCISE SCIENCE AND SPORTS MEDICINE</vt:lpstr>
      <vt:lpstr>MEDICAL LAB ASSISTANT</vt:lpstr>
      <vt:lpstr>CLINICAL MEDICAL ASSISTANT (CCMA)</vt:lpstr>
      <vt:lpstr>PATIENT CARE TECHNICIAN (PCT)</vt:lpstr>
      <vt:lpstr>COURSE REQUEST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KELLER ISD  HEALTH SCIENCE PROGRAMS 2024-2025</dc:title>
  <dc:creator>Carroll, Bodie</dc:creator>
  <cp:lastModifiedBy>Schneemann, Debby</cp:lastModifiedBy>
  <cp:revision>2</cp:revision>
  <dcterms:created xsi:type="dcterms:W3CDTF">2021-11-16T17:22:29Z</dcterms:created>
  <dcterms:modified xsi:type="dcterms:W3CDTF">2023-12-07T22:22:33Z</dcterms:modified>
</cp:coreProperties>
</file>